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4"/>
  </p:sldMasterIdLst>
  <p:notesMasterIdLst>
    <p:notesMasterId r:id="rId28"/>
  </p:notesMasterIdLst>
  <p:sldIdLst>
    <p:sldId id="256" r:id="rId5"/>
    <p:sldId id="354" r:id="rId6"/>
    <p:sldId id="257" r:id="rId7"/>
    <p:sldId id="258" r:id="rId8"/>
    <p:sldId id="259" r:id="rId9"/>
    <p:sldId id="260" r:id="rId10"/>
    <p:sldId id="261" r:id="rId11"/>
    <p:sldId id="263" r:id="rId12"/>
    <p:sldId id="265" r:id="rId13"/>
    <p:sldId id="269" r:id="rId14"/>
    <p:sldId id="271" r:id="rId15"/>
    <p:sldId id="272" r:id="rId16"/>
    <p:sldId id="273" r:id="rId17"/>
    <p:sldId id="274" r:id="rId18"/>
    <p:sldId id="275" r:id="rId19"/>
    <p:sldId id="276" r:id="rId20"/>
    <p:sldId id="277" r:id="rId21"/>
    <p:sldId id="278" r:id="rId22"/>
    <p:sldId id="279" r:id="rId23"/>
    <p:sldId id="280" r:id="rId24"/>
    <p:sldId id="297" r:id="rId25"/>
    <p:sldId id="298" r:id="rId26"/>
    <p:sldId id="299"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Georgia" panose="02040502050405020303" pitchFamily="18" charset="0"/>
      <p:regular r:id="rId33"/>
      <p:bold r:id="rId34"/>
      <p:italic r:id="rId35"/>
      <p:boldItalic r:id="rId36"/>
    </p:embeddedFont>
    <p:embeddedFont>
      <p:font typeface="Helvetica" panose="020B0604020202020204" pitchFamily="34" charset="0"/>
      <p:regular r:id="rId37"/>
      <p:bold r:id="rId38"/>
      <p:italic r:id="rId39"/>
      <p:boldItalic r:id="rId40"/>
    </p:embeddedFont>
    <p:embeddedFont>
      <p:font typeface="Helvetica Neue" panose="020B0604020202020204" charset="0"/>
      <p:regular r:id="rId41"/>
      <p:bold r:id="rId42"/>
      <p:italic r:id="rId43"/>
      <p:boldItalic r:id="rId44"/>
    </p:embeddedFont>
    <p:embeddedFont>
      <p:font typeface="Nunito" panose="020B0604020202020204" charset="0"/>
      <p:regular r:id="rId45"/>
      <p:bold r:id="rId46"/>
      <p:italic r:id="rId47"/>
      <p:boldItalic r:id="rId48"/>
    </p:embeddedFont>
    <p:embeddedFont>
      <p:font typeface="Raleway" panose="020B0604020202020204" charset="0"/>
      <p:bold r:id="rId49"/>
      <p:boldItalic r:id="rId50"/>
    </p:embeddedFont>
    <p:embeddedFont>
      <p:font typeface="Roboto"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nice Tay" initials="JT" lastIdx="1" clrIdx="0">
    <p:extLst>
      <p:ext uri="{19B8F6BF-5375-455C-9EA6-DF929625EA0E}">
        <p15:presenceInfo xmlns:p15="http://schemas.microsoft.com/office/powerpoint/2012/main" userId="S::janice.taysc@staff.main.ntu.edu.sg::0529a0ca-161b-4cc6-85c9-bd137afec6e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464656-D083-4BAA-9AD3-2FB86BAACE0D}">
  <a:tblStyle styleId="{92464656-D083-4BAA-9AD3-2FB86BAACE0D}" styleName="Table_0">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714" autoAdjust="0"/>
  </p:normalViewPr>
  <p:slideViewPr>
    <p:cSldViewPr snapToGrid="0">
      <p:cViewPr varScale="1">
        <p:scale>
          <a:sx n="72" d="100"/>
          <a:sy n="72" d="100"/>
        </p:scale>
        <p:origin x="169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1.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2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e631c3f8b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e631c3f8b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b26f58666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b26f58666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sz="3500" dirty="0">
              <a:solidFill>
                <a:srgbClr val="212121"/>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b26f586664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b26f586664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e52657026b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e52657026b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9587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e52657026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e52657026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b26f58666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b26f58666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some examples of food label claims</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e52657026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e52657026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More examples of food label claims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e52657026b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e52657026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*Slide includes 4 ingredient list overlapping each other (go to slide show mode to see slides</a:t>
            </a:r>
          </a:p>
          <a:p>
            <a:pPr marL="0" lvl="0" indent="0" algn="l" rtl="0">
              <a:spcBef>
                <a:spcPts val="0"/>
              </a:spcBef>
              <a:spcAft>
                <a:spcPts val="0"/>
              </a:spcAft>
              <a:buClr>
                <a:schemeClr val="dk1"/>
              </a:buClr>
              <a:buSzPts val="1100"/>
              <a:buFont typeface="Arial"/>
              <a:buNone/>
            </a:pPr>
            <a:r>
              <a:rPr lang="en" b="1" dirty="0">
                <a:solidFill>
                  <a:schemeClr val="dk1"/>
                </a:solidFill>
              </a:rPr>
              <a:t>Highlight the need to scrutinise ingredient lists</a:t>
            </a:r>
            <a:endParaRPr b="1" dirty="0"/>
          </a:p>
          <a:p>
            <a:pPr marL="0" lvl="0" indent="0" algn="l" rtl="0">
              <a:spcBef>
                <a:spcPts val="0"/>
              </a:spcBef>
              <a:spcAft>
                <a:spcPts val="0"/>
              </a:spcAft>
              <a:buNone/>
            </a:pPr>
            <a:r>
              <a:rPr lang="en" dirty="0"/>
              <a:t>Ingredient list further substantiate any nutrient claims</a:t>
            </a:r>
            <a:endParaRPr dirty="0"/>
          </a:p>
          <a:p>
            <a:pPr marL="0" lvl="0" indent="0" algn="l" rtl="0">
              <a:spcBef>
                <a:spcPts val="0"/>
              </a:spcBef>
              <a:spcAft>
                <a:spcPts val="0"/>
              </a:spcAft>
              <a:buNone/>
            </a:pPr>
            <a:endParaRPr lang="en-SG" dirty="0"/>
          </a:p>
          <a:p>
            <a:pPr marL="0" lvl="0" indent="0" algn="l" rtl="0">
              <a:spcBef>
                <a:spcPts val="0"/>
              </a:spcBef>
              <a:spcAft>
                <a:spcPts val="0"/>
              </a:spcAft>
              <a:buNone/>
            </a:pPr>
            <a:endParaRPr dirty="0"/>
          </a:p>
          <a:p>
            <a:pPr marL="0" lvl="0" indent="0" algn="l" rtl="0">
              <a:spcBef>
                <a:spcPts val="0"/>
              </a:spcBef>
              <a:spcAft>
                <a:spcPts val="0"/>
              </a:spcAft>
              <a:buNone/>
            </a:pPr>
            <a:r>
              <a:rPr lang="en" dirty="0"/>
              <a:t>The first slide shows ingredients that are recognisable food names</a:t>
            </a:r>
            <a:endParaRPr dirty="0"/>
          </a:p>
          <a:p>
            <a:pPr marL="0" lvl="0" indent="0" algn="l" rtl="0">
              <a:spcBef>
                <a:spcPts val="0"/>
              </a:spcBef>
              <a:spcAft>
                <a:spcPts val="0"/>
              </a:spcAft>
              <a:buNone/>
            </a:pPr>
            <a:r>
              <a:rPr lang="en" dirty="0"/>
              <a:t>The second slide shows ingredients that contains additives such as Thiamine Mononitrate and chemical compound such as Monocalcium Phosphate</a:t>
            </a:r>
            <a:endParaRPr dirty="0"/>
          </a:p>
          <a:p>
            <a:pPr marL="0" lvl="0" indent="0" algn="l" rtl="0">
              <a:spcBef>
                <a:spcPts val="0"/>
              </a:spcBef>
              <a:spcAft>
                <a:spcPts val="0"/>
              </a:spcAft>
              <a:buNone/>
            </a:pPr>
            <a:r>
              <a:rPr lang="en" dirty="0"/>
              <a:t>The third slide shows ingredients that are genetical modified and contains different additives under the E numbers</a:t>
            </a:r>
            <a:endParaRPr dirty="0"/>
          </a:p>
          <a:p>
            <a:pPr marL="0" lvl="0" indent="0" algn="l" rtl="0">
              <a:spcBef>
                <a:spcPts val="0"/>
              </a:spcBef>
              <a:spcAft>
                <a:spcPts val="0"/>
              </a:spcAft>
              <a:buNone/>
            </a:pPr>
            <a:r>
              <a:rPr lang="en" dirty="0"/>
              <a:t>The last slide shows ingredients that sounds more chemical-like than food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Ingredients listed first has the highest proportion and it goes in descending order </a:t>
            </a:r>
            <a:endParaRPr dirty="0"/>
          </a:p>
          <a:p>
            <a:pPr marL="0" lvl="0" indent="0" algn="l" rtl="0">
              <a:spcBef>
                <a:spcPts val="0"/>
              </a:spcBef>
              <a:spcAft>
                <a:spcPts val="0"/>
              </a:spcAft>
              <a:buNone/>
            </a:pPr>
            <a:r>
              <a:rPr lang="en" dirty="0"/>
              <a:t>Ingredient lists with numbers means it has more additives in them </a:t>
            </a:r>
            <a:endParaRPr dirty="0"/>
          </a:p>
          <a:p>
            <a:pPr marL="0" lvl="0" indent="0" algn="l" rtl="0">
              <a:spcBef>
                <a:spcPts val="0"/>
              </a:spcBef>
              <a:spcAft>
                <a:spcPts val="0"/>
              </a:spcAft>
              <a:buNone/>
            </a:pPr>
            <a:r>
              <a:rPr lang="en" dirty="0"/>
              <a:t>Ingredient lists with chemical names means it contains these chemicals in its processing</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e52657026b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e52657026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rgbClr val="11111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b="1" dirty="0">
                <a:solidFill>
                  <a:srgbClr val="111111"/>
                </a:solidFill>
                <a:latin typeface="Roboto"/>
                <a:ea typeface="Roboto"/>
                <a:cs typeface="Roboto"/>
                <a:sym typeface="Roboto"/>
              </a:rPr>
              <a:t>Optional slide</a:t>
            </a:r>
            <a:r>
              <a:rPr lang="en" dirty="0">
                <a:solidFill>
                  <a:srgbClr val="111111"/>
                </a:solidFill>
                <a:latin typeface="Roboto"/>
                <a:ea typeface="Roboto"/>
                <a:cs typeface="Roboto"/>
                <a:sym typeface="Roboto"/>
              </a:rPr>
              <a:t>, E numbers are simply a numbering system that is used internationally to describe different types of food additives.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e52657026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e52657026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Optional Slide </a:t>
            </a:r>
            <a:r>
              <a:rPr lang="en" dirty="0"/>
              <a:t>Consumers can look out for these symbols when purchasing food</a:t>
            </a:r>
            <a:endParaRPr dirty="0"/>
          </a:p>
          <a:p>
            <a:pPr marL="0" lvl="0" indent="0" algn="l" rtl="0">
              <a:spcBef>
                <a:spcPts val="0"/>
              </a:spcBef>
              <a:spcAft>
                <a:spcPts val="0"/>
              </a:spcAft>
              <a:buNone/>
            </a:pPr>
            <a:r>
              <a:rPr lang="en" dirty="0">
                <a:solidFill>
                  <a:schemeClr val="dk1"/>
                </a:solidFill>
                <a:latin typeface="Roboto"/>
                <a:ea typeface="Roboto"/>
                <a:cs typeface="Roboto"/>
                <a:sym typeface="Roboto"/>
              </a:rPr>
              <a:t>The Healthier Choice Symbol (HCS) is awarded to food products which meet HPB's HCS nutritional criteria</a:t>
            </a:r>
            <a:endParaRPr dirty="0">
              <a:solidFill>
                <a:srgbClr val="212121"/>
              </a:solidFill>
              <a:latin typeface="Roboto"/>
              <a:ea typeface="Roboto"/>
              <a:cs typeface="Roboto"/>
            </a:endParaRPr>
          </a:p>
          <a:p>
            <a:pPr marL="0" lvl="0" indent="0" algn="l" rtl="0">
              <a:spcBef>
                <a:spcPts val="0"/>
              </a:spcBef>
              <a:spcAft>
                <a:spcPts val="0"/>
              </a:spcAft>
              <a:buNone/>
            </a:pPr>
            <a:r>
              <a:rPr lang="en" b="1" dirty="0">
                <a:solidFill>
                  <a:schemeClr val="dk1"/>
                </a:solidFill>
                <a:latin typeface="Roboto"/>
                <a:ea typeface="Roboto"/>
                <a:cs typeface="Roboto"/>
                <a:sym typeface="Roboto"/>
              </a:rPr>
              <a:t>Products carrying this symbol contain at least 20% more wholegrains compared to similar products from the same food category</a:t>
            </a:r>
            <a:endParaRPr sz="1200" b="1" dirty="0">
              <a:solidFill>
                <a:srgbClr val="526173"/>
              </a:solidFill>
              <a:latin typeface="Nunito"/>
              <a:ea typeface="Nunito"/>
              <a:cs typeface="Nunito"/>
            </a:endParaRPr>
          </a:p>
          <a:p>
            <a:pPr marL="0" lvl="0" indent="0" algn="l" rtl="0">
              <a:spcBef>
                <a:spcPts val="0"/>
              </a:spcBef>
              <a:spcAft>
                <a:spcPts val="0"/>
              </a:spcAft>
              <a:buNone/>
            </a:pPr>
            <a:r>
              <a:rPr lang="en" dirty="0">
                <a:solidFill>
                  <a:schemeClr val="dk1"/>
                </a:solidFill>
                <a:latin typeface="Roboto"/>
                <a:ea typeface="Roboto"/>
                <a:cs typeface="Roboto"/>
                <a:sym typeface="Roboto"/>
              </a:rPr>
              <a:t>Though these HCS labelled foods are healthier than those in similar food groups, all foods that are consumed in excessive amount can cause weight gain</a:t>
            </a:r>
            <a:endParaRPr dirty="0">
              <a:solidFill>
                <a:schemeClr val="dk1"/>
              </a:solidFill>
              <a:latin typeface="Roboto"/>
              <a:ea typeface="Roboto"/>
              <a:cs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e52657026b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e52657026b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SG" dirty="0"/>
          </a:p>
        </p:txBody>
      </p:sp>
    </p:spTree>
    <p:extLst>
      <p:ext uri="{BB962C8B-B14F-4D97-AF65-F5344CB8AC3E}">
        <p14:creationId xmlns:p14="http://schemas.microsoft.com/office/powerpoint/2010/main" val="2110322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e52657026b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e52657026b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dirty="0"/>
              <a:t>Reading food labels is a useful skill to have </a:t>
            </a:r>
            <a:endParaRPr dirty="0"/>
          </a:p>
          <a:p>
            <a:pPr marL="0" indent="0">
              <a:buNone/>
            </a:pPr>
            <a:r>
              <a:rPr lang="en" dirty="0"/>
              <a:t>We live in a world full of processed food </a:t>
            </a:r>
            <a:endParaRPr dirty="0"/>
          </a:p>
          <a:p>
            <a:pPr marL="0" lvl="0" indent="0" algn="l" rtl="0">
              <a:spcBef>
                <a:spcPts val="0"/>
              </a:spcBef>
              <a:spcAft>
                <a:spcPts val="0"/>
              </a:spcAft>
              <a:buNone/>
            </a:pPr>
            <a:r>
              <a:rPr lang="en" dirty="0"/>
              <a:t>Learning how to decipher what is in your food will help you make wise food choices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u="sng" dirty="0"/>
              <a:t>#1 Serving Information</a:t>
            </a:r>
            <a:endParaRPr b="1" u="sng" dirty="0"/>
          </a:p>
          <a:p>
            <a:pPr marL="0" lvl="0" indent="0" algn="l" rtl="0">
              <a:spcBef>
                <a:spcPts val="0"/>
              </a:spcBef>
              <a:spcAft>
                <a:spcPts val="0"/>
              </a:spcAft>
              <a:buNone/>
            </a:pPr>
            <a:r>
              <a:rPr lang="en" dirty="0"/>
              <a:t>Pay attention to the serving size, especially how many servings there are in the food package</a:t>
            </a:r>
            <a:endParaRPr dirty="0"/>
          </a:p>
          <a:p>
            <a:pPr marL="0" lvl="0" indent="0" algn="l" rtl="0">
              <a:spcBef>
                <a:spcPts val="0"/>
              </a:spcBef>
              <a:spcAft>
                <a:spcPts val="0"/>
              </a:spcAft>
              <a:buNone/>
            </a:pPr>
            <a:r>
              <a:rPr lang="en" dirty="0"/>
              <a:t>It is not a recommendation of how much you should eat or drink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u="sng" dirty="0"/>
              <a:t>#2 Calories</a:t>
            </a:r>
            <a:endParaRPr b="1" u="sng" dirty="0"/>
          </a:p>
          <a:p>
            <a:pPr marL="0" lvl="0" indent="0" algn="l" rtl="0">
              <a:spcBef>
                <a:spcPts val="0"/>
              </a:spcBef>
              <a:spcAft>
                <a:spcPts val="0"/>
              </a:spcAft>
              <a:buNone/>
            </a:pPr>
            <a:r>
              <a:rPr lang="en" dirty="0">
                <a:solidFill>
                  <a:srgbClr val="333333"/>
                </a:solidFill>
                <a:latin typeface="Roboto"/>
                <a:ea typeface="Roboto"/>
                <a:cs typeface="Roboto"/>
                <a:sym typeface="Roboto"/>
              </a:rPr>
              <a:t>Calories provide a measure of how much energy you get from a serving of this food</a:t>
            </a:r>
            <a:endParaRPr dirty="0">
              <a:solidFill>
                <a:schemeClr val="dk1"/>
              </a:solidFill>
              <a:latin typeface="Roboto"/>
              <a:ea typeface="Roboto"/>
              <a:cs typeface="Roboto"/>
              <a:sym typeface="Roboto"/>
            </a:endParaRPr>
          </a:p>
          <a:p>
            <a:pPr marL="0" lvl="0" indent="0" algn="l" rtl="0">
              <a:spcBef>
                <a:spcPts val="0"/>
              </a:spcBef>
              <a:spcAft>
                <a:spcPts val="0"/>
              </a:spcAft>
              <a:buNone/>
            </a:pPr>
            <a:r>
              <a:rPr lang="en" dirty="0">
                <a:solidFill>
                  <a:srgbClr val="111111"/>
                </a:solidFill>
                <a:latin typeface="Roboto"/>
                <a:ea typeface="Roboto"/>
                <a:cs typeface="Roboto"/>
                <a:sym typeface="Roboto"/>
              </a:rPr>
              <a:t>The number of servings you consume determines the number of calories you actually eat</a:t>
            </a:r>
            <a:endParaRPr dirty="0">
              <a:solidFill>
                <a:srgbClr val="111111"/>
              </a:solidFill>
              <a:latin typeface="Roboto"/>
              <a:ea typeface="Roboto"/>
              <a:cs typeface="Roboto"/>
              <a:sym typeface="Roboto"/>
            </a:endParaRPr>
          </a:p>
          <a:p>
            <a:pPr marL="0" lvl="0" indent="0" algn="l" rtl="0">
              <a:spcBef>
                <a:spcPts val="0"/>
              </a:spcBef>
              <a:spcAft>
                <a:spcPts val="0"/>
              </a:spcAft>
              <a:buNone/>
            </a:pPr>
            <a:endParaRPr dirty="0">
              <a:solidFill>
                <a:srgbClr val="111111"/>
              </a:solidFill>
              <a:latin typeface="Roboto"/>
              <a:ea typeface="Roboto"/>
              <a:cs typeface="Roboto"/>
              <a:sym typeface="Roboto"/>
            </a:endParaRPr>
          </a:p>
          <a:p>
            <a:pPr marL="0" lvl="0" indent="0" algn="l" rtl="0">
              <a:spcBef>
                <a:spcPts val="0"/>
              </a:spcBef>
              <a:spcAft>
                <a:spcPts val="0"/>
              </a:spcAft>
              <a:buNone/>
            </a:pPr>
            <a:r>
              <a:rPr lang="en" b="1" u="sng" dirty="0">
                <a:solidFill>
                  <a:srgbClr val="111111"/>
                </a:solidFill>
                <a:latin typeface="Roboto"/>
                <a:ea typeface="Roboto"/>
                <a:cs typeface="Roboto"/>
                <a:sym typeface="Roboto"/>
              </a:rPr>
              <a:t>#3 Nutrients</a:t>
            </a:r>
            <a:endParaRPr b="1" u="sng" dirty="0">
              <a:solidFill>
                <a:srgbClr val="111111"/>
              </a:solidFill>
              <a:latin typeface="Roboto"/>
              <a:ea typeface="Roboto"/>
              <a:cs typeface="Roboto"/>
            </a:endParaRPr>
          </a:p>
          <a:p>
            <a:pPr marL="0" lvl="0" indent="0" algn="l" rtl="0">
              <a:spcBef>
                <a:spcPts val="0"/>
              </a:spcBef>
              <a:spcAft>
                <a:spcPts val="0"/>
              </a:spcAft>
              <a:buClr>
                <a:schemeClr val="dk1"/>
              </a:buClr>
              <a:buSzPts val="440"/>
              <a:buFont typeface="Arial"/>
              <a:buNone/>
            </a:pPr>
            <a:r>
              <a:rPr lang="en" dirty="0"/>
              <a:t>It shows you some key nutrients that impact your health.</a:t>
            </a:r>
            <a:endParaRPr dirty="0"/>
          </a:p>
          <a:p>
            <a:pPr marL="0" indent="0">
              <a:buClr>
                <a:schemeClr val="dk1"/>
              </a:buClr>
              <a:buSzPts val="440"/>
              <a:buNone/>
            </a:pPr>
            <a:r>
              <a:rPr lang="en" dirty="0"/>
              <a:t>Nutrients to get more of: </a:t>
            </a:r>
            <a:endParaRPr dirty="0"/>
          </a:p>
          <a:p>
            <a:pPr marL="0" lvl="0" indent="0" algn="l" rtl="0">
              <a:spcBef>
                <a:spcPts val="0"/>
              </a:spcBef>
              <a:spcAft>
                <a:spcPts val="0"/>
              </a:spcAft>
              <a:buClr>
                <a:schemeClr val="dk1"/>
              </a:buClr>
              <a:buSzPts val="440"/>
              <a:buFont typeface="Arial"/>
              <a:buNone/>
            </a:pPr>
            <a:r>
              <a:rPr lang="en" dirty="0"/>
              <a:t>Dietary Fiber, Vitamin D, Calcium, Iron, and Potassium.</a:t>
            </a:r>
            <a:endParaRPr dirty="0"/>
          </a:p>
          <a:p>
            <a:pPr marL="0" indent="0">
              <a:buClr>
                <a:schemeClr val="dk1"/>
              </a:buClr>
              <a:buSzPts val="440"/>
              <a:buNone/>
            </a:pPr>
            <a:r>
              <a:rPr lang="en" dirty="0"/>
              <a:t>Nutrients to get less of: </a:t>
            </a:r>
            <a:endParaRPr dirty="0"/>
          </a:p>
          <a:p>
            <a:pPr marL="0" lvl="0" indent="0" algn="l" rtl="0">
              <a:spcBef>
                <a:spcPts val="0"/>
              </a:spcBef>
              <a:spcAft>
                <a:spcPts val="0"/>
              </a:spcAft>
              <a:buNone/>
            </a:pPr>
            <a:r>
              <a:rPr lang="en" dirty="0"/>
              <a:t>Saturated Fat, Sodium, and Added Sugars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u="sng" dirty="0"/>
              <a:t>#4 Percent DV</a:t>
            </a:r>
            <a:endParaRPr b="1" u="sng" dirty="0"/>
          </a:p>
          <a:p>
            <a:pPr marL="0" lvl="0" indent="0" algn="l" rtl="0">
              <a:spcBef>
                <a:spcPts val="0"/>
              </a:spcBef>
              <a:spcAft>
                <a:spcPts val="0"/>
              </a:spcAft>
              <a:buClr>
                <a:schemeClr val="dk1"/>
              </a:buClr>
              <a:buSzPts val="1100"/>
              <a:buFont typeface="Arial"/>
              <a:buNone/>
            </a:pPr>
            <a:r>
              <a:rPr lang="en" dirty="0"/>
              <a:t>It shows how much a nutrient in a serving of a food contributes to a total daily diet</a:t>
            </a:r>
            <a:endParaRPr dirty="0"/>
          </a:p>
          <a:p>
            <a:pPr marL="0" lvl="0" indent="0" algn="l" rtl="0">
              <a:spcBef>
                <a:spcPts val="0"/>
              </a:spcBef>
              <a:spcAft>
                <a:spcPts val="0"/>
              </a:spcAft>
              <a:buClr>
                <a:schemeClr val="dk1"/>
              </a:buClr>
              <a:buSzPts val="1100"/>
              <a:buFont typeface="Arial"/>
              <a:buNone/>
            </a:pPr>
            <a:r>
              <a:rPr lang="en" dirty="0"/>
              <a:t>General Guide to %DV</a:t>
            </a:r>
            <a:endParaRPr dirty="0"/>
          </a:p>
          <a:p>
            <a:pPr marL="0" lvl="0" indent="0" algn="l" rtl="0">
              <a:spcBef>
                <a:spcPts val="0"/>
              </a:spcBef>
              <a:spcAft>
                <a:spcPts val="0"/>
              </a:spcAft>
              <a:buClr>
                <a:schemeClr val="dk1"/>
              </a:buClr>
              <a:buSzPts val="1100"/>
              <a:buFont typeface="Arial"/>
              <a:buNone/>
            </a:pPr>
            <a:r>
              <a:rPr lang="en" dirty="0"/>
              <a:t>5% DV or less of a nutrient per serving is considered low</a:t>
            </a:r>
            <a:endParaRPr dirty="0"/>
          </a:p>
          <a:p>
            <a:pPr marL="0" lvl="0" indent="0" algn="l" rtl="0">
              <a:spcBef>
                <a:spcPts val="0"/>
              </a:spcBef>
              <a:spcAft>
                <a:spcPts val="0"/>
              </a:spcAft>
              <a:buClr>
                <a:schemeClr val="dk1"/>
              </a:buClr>
              <a:buSzPts val="1100"/>
              <a:buFont typeface="Arial"/>
              <a:buNone/>
            </a:pPr>
            <a:r>
              <a:rPr lang="en" dirty="0"/>
              <a:t>20% DV or more of a nutrient per serving is considered high</a:t>
            </a:r>
            <a:endParaRPr dirty="0"/>
          </a:p>
          <a:p>
            <a:pPr marL="0" lvl="0" indent="0" algn="l" rtl="0">
              <a:spcBef>
                <a:spcPts val="0"/>
              </a:spcBef>
              <a:spcAft>
                <a:spcPts val="0"/>
              </a:spcAft>
              <a:buNone/>
            </a:pPr>
            <a:r>
              <a:rPr lang="en" dirty="0"/>
              <a:t>Percent DV is based on a 2000 calories diet of an adult</a:t>
            </a:r>
            <a:endParaRPr dirty="0"/>
          </a:p>
          <a:p>
            <a:pPr marL="0" lvl="0" indent="0" algn="l" rtl="0">
              <a:spcBef>
                <a:spcPts val="0"/>
              </a:spcBef>
              <a:spcAft>
                <a:spcPts val="0"/>
              </a:spcAft>
              <a:buClr>
                <a:schemeClr val="dk1"/>
              </a:buClr>
              <a:buSzPts val="440"/>
              <a:buFont typeface="Arial"/>
              <a:buNone/>
            </a:pPr>
            <a:endParaRPr dirty="0"/>
          </a:p>
          <a:p>
            <a:pPr marL="0" lvl="0" indent="0" algn="l" rtl="0">
              <a:spcBef>
                <a:spcPts val="0"/>
              </a:spcBef>
              <a:spcAft>
                <a:spcPts val="0"/>
              </a:spcAft>
              <a:buNone/>
            </a:pPr>
            <a:endParaRPr dirty="0">
              <a:solidFill>
                <a:srgbClr val="111111"/>
              </a:solidFill>
              <a:latin typeface="Roboto"/>
              <a:ea typeface="Roboto"/>
              <a:cs typeface="Roboto"/>
              <a:sym typeface="Roboto"/>
            </a:endParaRPr>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e52657026b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e52657026b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e52657026b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e52657026b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e656ef5c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e656ef5c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e631c3f8bb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e631c3f8bb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5223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b26f58666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b26f58666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Understanding your BMR, your typical activity level, and the amount of calories you need daily to maintain your weight are important ways for you to actively participate in your physical health.</a:t>
            </a:r>
            <a:endParaRPr dirty="0"/>
          </a:p>
          <a:p>
            <a:pPr marL="0" lvl="0" indent="0" algn="l" rtl="0">
              <a:spcBef>
                <a:spcPts val="0"/>
              </a:spcBef>
              <a:spcAft>
                <a:spcPts val="0"/>
              </a:spcAft>
              <a:buNone/>
            </a:pPr>
            <a:r>
              <a:rPr lang="en" dirty="0"/>
              <a:t>Whether you need to gain weight, maintain your current weight, or lose weight, calculating your BMR is a good place to start.</a:t>
            </a:r>
            <a:endParaRPr dirty="0"/>
          </a:p>
          <a:p>
            <a:pPr marL="0" lvl="0" indent="0" algn="l" rtl="0">
              <a:spcBef>
                <a:spcPts val="0"/>
              </a:spcBef>
              <a:spcAft>
                <a:spcPts val="0"/>
              </a:spcAft>
              <a:buNone/>
            </a:pPr>
            <a:endParaRPr sz="12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b26f586664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b26f586664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202124"/>
                </a:solidFill>
                <a:highlight>
                  <a:srgbClr val="FFFFFF"/>
                </a:highlight>
              </a:rPr>
              <a:t>Basal metabolic rate (BMR) is often used interchangeably with resting metabolic rate (RMR). While BMR is a minimum number of calories </a:t>
            </a:r>
            <a:r>
              <a:rPr lang="en" sz="1200" i="1" dirty="0">
                <a:solidFill>
                  <a:srgbClr val="202124"/>
                </a:solidFill>
                <a:highlight>
                  <a:srgbClr val="FFFFFF"/>
                </a:highlight>
              </a:rPr>
              <a:t>required for basic functions at rest</a:t>
            </a:r>
            <a:r>
              <a:rPr lang="en" sz="1200" dirty="0">
                <a:solidFill>
                  <a:srgbClr val="202124"/>
                </a:solidFill>
                <a:highlight>
                  <a:srgbClr val="FFFFFF"/>
                </a:highlight>
              </a:rPr>
              <a:t>, RMR — also called resting energy expenditure (REE) — is the number of calories that your body burns </a:t>
            </a:r>
            <a:r>
              <a:rPr lang="en" sz="1200" i="1" dirty="0">
                <a:solidFill>
                  <a:srgbClr val="202124"/>
                </a:solidFill>
                <a:highlight>
                  <a:srgbClr val="FFFFFF"/>
                </a:highlight>
              </a:rPr>
              <a:t>while it's at rest</a:t>
            </a:r>
            <a:r>
              <a:rPr lang="en" sz="1200" dirty="0">
                <a:solidFill>
                  <a:srgbClr val="202124"/>
                </a:solidFill>
                <a:highlight>
                  <a:srgbClr val="FFFFFF"/>
                </a:highlight>
              </a:rPr>
              <a: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b26f586664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b26f586664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u="sng" dirty="0">
                <a:solidFill>
                  <a:srgbClr val="111111"/>
                </a:solidFill>
                <a:latin typeface="Helvetica Neue"/>
                <a:ea typeface="Helvetica Neue"/>
                <a:cs typeface="Helvetica Neue"/>
                <a:sym typeface="Helvetica Neue"/>
              </a:rPr>
              <a:t>Body Composition</a:t>
            </a:r>
            <a:r>
              <a:rPr lang="en" dirty="0">
                <a:solidFill>
                  <a:srgbClr val="333333"/>
                </a:solidFill>
                <a:latin typeface="Helvetica Neue"/>
                <a:ea typeface="Helvetica Neue"/>
                <a:cs typeface="Helvetica Neue"/>
                <a:sym typeface="Helvetica Neue"/>
              </a:rPr>
              <a:t> The amount of muscle tissue on your body. Muscle requires more energy to function than fat. So the more muscle tissue you carry, the more energy your body needs just to exist. (Resistance or strength training is most effective for building and maintaining mass.)</a:t>
            </a:r>
            <a:endParaRPr lang="en-US" dirty="0">
              <a:solidFill>
                <a:srgbClr val="333333"/>
              </a:solidFill>
              <a:latin typeface="Helvetica Neue"/>
              <a:ea typeface="Helvetica Neue"/>
              <a:cs typeface="Helvetica Neue"/>
            </a:endParaRPr>
          </a:p>
          <a:p>
            <a:pPr marL="0" lvl="0" indent="0" algn="l" rtl="0">
              <a:lnSpc>
                <a:spcPct val="115000"/>
              </a:lnSpc>
              <a:spcBef>
                <a:spcPts val="1000"/>
              </a:spcBef>
              <a:spcAft>
                <a:spcPts val="0"/>
              </a:spcAft>
              <a:buNone/>
            </a:pPr>
            <a:r>
              <a:rPr lang="en" b="1" u="sng" dirty="0">
                <a:solidFill>
                  <a:srgbClr val="333333"/>
                </a:solidFill>
                <a:latin typeface="Helvetica Neue"/>
                <a:ea typeface="Helvetica Neue"/>
                <a:cs typeface="Helvetica Neue"/>
                <a:sym typeface="Helvetica Neue"/>
              </a:rPr>
              <a:t>Age</a:t>
            </a:r>
            <a:r>
              <a:rPr lang="en" dirty="0">
                <a:solidFill>
                  <a:srgbClr val="333333"/>
                </a:solidFill>
                <a:latin typeface="Helvetica Neue"/>
                <a:ea typeface="Helvetica Neue"/>
                <a:cs typeface="Helvetica Neue"/>
                <a:sym typeface="Helvetica Neue"/>
              </a:rPr>
              <a:t> As you get older, your metabolic rate generally slows. This is because of a loss of muscle tissue and changes to hormonal and neurological processes. During development children go through periods of growth with extreme rates of metabolism.</a:t>
            </a:r>
            <a:endParaRPr dirty="0">
              <a:solidFill>
                <a:srgbClr val="333333"/>
              </a:solidFill>
              <a:latin typeface="Helvetica Neue"/>
              <a:ea typeface="Helvetica Neue"/>
              <a:cs typeface="Helvetica Neue"/>
            </a:endParaRPr>
          </a:p>
          <a:p>
            <a:pPr marL="0" lvl="0" indent="0" algn="l" rtl="0">
              <a:lnSpc>
                <a:spcPct val="115000"/>
              </a:lnSpc>
              <a:spcBef>
                <a:spcPts val="1000"/>
              </a:spcBef>
              <a:spcAft>
                <a:spcPts val="0"/>
              </a:spcAft>
              <a:buClr>
                <a:schemeClr val="dk1"/>
              </a:buClr>
              <a:buSzPts val="1100"/>
              <a:buFont typeface="Arial"/>
              <a:buNone/>
            </a:pPr>
            <a:r>
              <a:rPr lang="en" b="1" u="sng" dirty="0">
                <a:solidFill>
                  <a:srgbClr val="111111"/>
                </a:solidFill>
                <a:latin typeface="Helvetica Neue"/>
                <a:ea typeface="Helvetica Neue"/>
                <a:cs typeface="Helvetica Neue"/>
                <a:sym typeface="Helvetica Neue"/>
              </a:rPr>
              <a:t>Height/Weight</a:t>
            </a:r>
            <a:r>
              <a:rPr lang="en" dirty="0">
                <a:solidFill>
                  <a:srgbClr val="333333"/>
                </a:solidFill>
                <a:latin typeface="Helvetica Neue"/>
                <a:ea typeface="Helvetica Neue"/>
                <a:cs typeface="Helvetica Neue"/>
                <a:sym typeface="Helvetica Neue"/>
              </a:rPr>
              <a:t> Those with bigger bodies have a larger BMR because they have larger organs and fluid volume to maintain.</a:t>
            </a:r>
            <a:endParaRPr dirty="0">
              <a:solidFill>
                <a:srgbClr val="333333"/>
              </a:solidFill>
              <a:latin typeface="Helvetica Neue"/>
              <a:ea typeface="Helvetica Neue"/>
              <a:cs typeface="Helvetica Neue"/>
            </a:endParaRPr>
          </a:p>
          <a:p>
            <a:pPr marL="0" lvl="0" indent="0" algn="l" rtl="0">
              <a:lnSpc>
                <a:spcPct val="115000"/>
              </a:lnSpc>
              <a:spcBef>
                <a:spcPts val="1000"/>
              </a:spcBef>
              <a:spcAft>
                <a:spcPts val="0"/>
              </a:spcAft>
              <a:buClr>
                <a:schemeClr val="dk1"/>
              </a:buClr>
              <a:buSzPts val="1100"/>
              <a:buFont typeface="Arial"/>
              <a:buNone/>
            </a:pPr>
            <a:r>
              <a:rPr lang="en" b="1" u="sng" dirty="0">
                <a:solidFill>
                  <a:srgbClr val="111111"/>
                </a:solidFill>
                <a:latin typeface="Helvetica Neue"/>
                <a:ea typeface="Helvetica Neue"/>
                <a:cs typeface="Helvetica Neue"/>
                <a:sym typeface="Helvetica Neue"/>
              </a:rPr>
              <a:t>Gender</a:t>
            </a:r>
            <a:r>
              <a:rPr lang="en" dirty="0">
                <a:solidFill>
                  <a:srgbClr val="333333"/>
                </a:solidFill>
                <a:latin typeface="Helvetica Neue"/>
                <a:ea typeface="Helvetica Neue"/>
                <a:cs typeface="Helvetica Neue"/>
                <a:sym typeface="Helvetica Neue"/>
              </a:rPr>
              <a:t> Men generally have faster metabolisms than women.</a:t>
            </a:r>
            <a:endParaRPr dirty="0">
              <a:solidFill>
                <a:srgbClr val="333333"/>
              </a:solidFill>
              <a:latin typeface="Helvetica Neue"/>
              <a:ea typeface="Helvetica Neue"/>
              <a:cs typeface="Helvetica Neue"/>
            </a:endParaRPr>
          </a:p>
          <a:p>
            <a:pPr marL="0" lvl="0" indent="0" algn="l" rtl="0">
              <a:lnSpc>
                <a:spcPct val="115000"/>
              </a:lnSpc>
              <a:spcBef>
                <a:spcPts val="1000"/>
              </a:spcBef>
              <a:spcAft>
                <a:spcPts val="0"/>
              </a:spcAft>
              <a:buClr>
                <a:schemeClr val="dk1"/>
              </a:buClr>
              <a:buSzPts val="1100"/>
              <a:buFont typeface="Arial"/>
              <a:buNone/>
            </a:pPr>
            <a:r>
              <a:rPr lang="en" b="1" u="sng" dirty="0">
                <a:solidFill>
                  <a:srgbClr val="111111"/>
                </a:solidFill>
                <a:latin typeface="Helvetica Neue"/>
                <a:ea typeface="Helvetica Neue"/>
                <a:cs typeface="Helvetica Neue"/>
                <a:sym typeface="Helvetica Neue"/>
              </a:rPr>
              <a:t>Genetics</a:t>
            </a:r>
            <a:r>
              <a:rPr lang="en" dirty="0">
                <a:solidFill>
                  <a:srgbClr val="333333"/>
                </a:solidFill>
                <a:latin typeface="Helvetica Neue"/>
                <a:ea typeface="Helvetica Neue"/>
                <a:cs typeface="Helvetica Neue"/>
                <a:sym typeface="Helvetica Neue"/>
              </a:rPr>
              <a:t> Some families have faster BMR than others with some genetic disorders also affecting metabolism.</a:t>
            </a:r>
            <a:endParaRPr dirty="0">
              <a:solidFill>
                <a:srgbClr val="333333"/>
              </a:solidFill>
              <a:latin typeface="Helvetica Neue"/>
              <a:ea typeface="Helvetica Neue"/>
              <a:cs typeface="Helvetica Neue"/>
            </a:endParaRPr>
          </a:p>
          <a:p>
            <a:pPr marL="0" lvl="0" indent="0" algn="l" rtl="0">
              <a:lnSpc>
                <a:spcPct val="115000"/>
              </a:lnSpc>
              <a:spcBef>
                <a:spcPts val="1000"/>
              </a:spcBef>
              <a:spcAft>
                <a:spcPts val="0"/>
              </a:spcAft>
              <a:buClr>
                <a:schemeClr val="dk1"/>
              </a:buClr>
              <a:buSzPts val="1100"/>
              <a:buFont typeface="Arial"/>
              <a:buNone/>
            </a:pPr>
            <a:r>
              <a:rPr lang="en" b="1" u="sng" dirty="0">
                <a:solidFill>
                  <a:srgbClr val="111111"/>
                </a:solidFill>
                <a:latin typeface="Helvetica Neue"/>
                <a:ea typeface="Helvetica Neue"/>
                <a:cs typeface="Helvetica Neue"/>
                <a:sym typeface="Helvetica Neue"/>
              </a:rPr>
              <a:t>Activity</a:t>
            </a:r>
            <a:r>
              <a:rPr lang="en" b="1" u="sng" dirty="0">
                <a:solidFill>
                  <a:srgbClr val="333333"/>
                </a:solidFill>
                <a:latin typeface="Helvetica Neue"/>
                <a:ea typeface="Helvetica Neue"/>
                <a:cs typeface="Helvetica Neue"/>
                <a:sym typeface="Helvetica Neue"/>
              </a:rPr>
              <a:t> Level</a:t>
            </a:r>
            <a:r>
              <a:rPr lang="en" dirty="0">
                <a:solidFill>
                  <a:srgbClr val="333333"/>
                </a:solidFill>
                <a:latin typeface="Helvetica Neue"/>
                <a:ea typeface="Helvetica Neue"/>
                <a:cs typeface="Helvetica Neue"/>
                <a:sym typeface="Helvetica Neue"/>
              </a:rPr>
              <a:t> Exercise increases muscle mass and powers up your metabolic engines burning kilojoules at a faster rate, even when at rest.</a:t>
            </a:r>
            <a:endParaRPr dirty="0">
              <a:solidFill>
                <a:srgbClr val="333333"/>
              </a:solidFill>
              <a:latin typeface="Helvetica Neue"/>
              <a:ea typeface="Helvetica Neue"/>
              <a:cs typeface="Helvetica Neue"/>
            </a:endParaRPr>
          </a:p>
          <a:p>
            <a:pPr marL="0" lvl="0" indent="0" algn="l" rtl="0">
              <a:lnSpc>
                <a:spcPct val="115000"/>
              </a:lnSpc>
              <a:spcBef>
                <a:spcPts val="1000"/>
              </a:spcBef>
              <a:spcAft>
                <a:spcPts val="0"/>
              </a:spcAft>
              <a:buNone/>
            </a:pPr>
            <a:r>
              <a:rPr lang="en" b="1" u="sng" dirty="0">
                <a:solidFill>
                  <a:srgbClr val="111111"/>
                </a:solidFill>
                <a:latin typeface="Helvetica Neue"/>
                <a:ea typeface="Helvetica Neue"/>
                <a:cs typeface="Helvetica Neue"/>
                <a:sym typeface="Helvetica Neue"/>
              </a:rPr>
              <a:t>Illness</a:t>
            </a:r>
            <a:r>
              <a:rPr lang="en" b="1" dirty="0">
                <a:solidFill>
                  <a:srgbClr val="111111"/>
                </a:solidFill>
                <a:latin typeface="Helvetica Neue"/>
                <a:ea typeface="Helvetica Neue"/>
                <a:cs typeface="Helvetica Neue"/>
                <a:sym typeface="Helvetica Neue"/>
              </a:rPr>
              <a:t> </a:t>
            </a:r>
            <a:r>
              <a:rPr lang="en" dirty="0">
                <a:solidFill>
                  <a:srgbClr val="333333"/>
                </a:solidFill>
                <a:latin typeface="Helvetica Neue"/>
                <a:ea typeface="Helvetica Neue"/>
                <a:cs typeface="Helvetica Neue"/>
                <a:sym typeface="Helvetica Neue"/>
              </a:rPr>
              <a:t>Hormonal imbalances such as hypo &amp; hyperthyroidism can affect your metabolism.</a:t>
            </a:r>
            <a:endParaRPr dirty="0">
              <a:solidFill>
                <a:srgbClr val="333333"/>
              </a:solidFill>
              <a:latin typeface="Helvetica Neue"/>
              <a:ea typeface="Helvetica Neue"/>
              <a:cs typeface="Helvetica Neue"/>
            </a:endParaRPr>
          </a:p>
          <a:p>
            <a:pPr marL="0" lvl="0" indent="0" algn="l" rtl="0">
              <a:lnSpc>
                <a:spcPct val="115000"/>
              </a:lnSpc>
              <a:spcBef>
                <a:spcPts val="1000"/>
              </a:spcBef>
              <a:spcAft>
                <a:spcPts val="0"/>
              </a:spcAft>
              <a:buNone/>
            </a:pPr>
            <a:r>
              <a:rPr lang="en" b="1" u="sng" dirty="0">
                <a:solidFill>
                  <a:srgbClr val="111111"/>
                </a:solidFill>
                <a:latin typeface="Helvetica Neue"/>
                <a:ea typeface="Helvetica Neue"/>
                <a:cs typeface="Helvetica Neue"/>
                <a:sym typeface="Helvetica Neue"/>
              </a:rPr>
              <a:t>Temperature</a:t>
            </a:r>
            <a:r>
              <a:rPr lang="en" b="1" dirty="0">
                <a:solidFill>
                  <a:srgbClr val="111111"/>
                </a:solidFill>
                <a:latin typeface="Helvetica Neue"/>
                <a:ea typeface="Helvetica Neue"/>
                <a:cs typeface="Helvetica Neue"/>
                <a:sym typeface="Helvetica Neue"/>
              </a:rPr>
              <a:t> </a:t>
            </a:r>
            <a:r>
              <a:rPr lang="en" dirty="0">
                <a:solidFill>
                  <a:srgbClr val="111111"/>
                </a:solidFill>
                <a:latin typeface="Helvetica Neue"/>
                <a:ea typeface="Helvetica Neue"/>
                <a:cs typeface="Helvetica Neue"/>
                <a:sym typeface="Helvetica Neue"/>
              </a:rPr>
              <a:t>I</a:t>
            </a:r>
            <a:r>
              <a:rPr lang="en" dirty="0">
                <a:solidFill>
                  <a:srgbClr val="333333"/>
                </a:solidFill>
                <a:latin typeface="Helvetica Neue"/>
                <a:ea typeface="Helvetica Neue"/>
                <a:cs typeface="Helvetica Neue"/>
                <a:sym typeface="Helvetica Neue"/>
              </a:rPr>
              <a:t>ncreased heat or cold forces the body to work harder to maintain its normal temperature and increases BMR.</a:t>
            </a:r>
            <a:endParaRPr dirty="0">
              <a:solidFill>
                <a:srgbClr val="333333"/>
              </a:solidFill>
              <a:latin typeface="Helvetica Neue"/>
              <a:ea typeface="Helvetica Neue"/>
              <a:cs typeface="Helvetica Neue"/>
            </a:endParaRPr>
          </a:p>
          <a:p>
            <a:pPr marL="0" lvl="0" indent="0" algn="l" rtl="0">
              <a:lnSpc>
                <a:spcPct val="115000"/>
              </a:lnSpc>
              <a:spcBef>
                <a:spcPts val="1000"/>
              </a:spcBef>
              <a:spcAft>
                <a:spcPts val="0"/>
              </a:spcAft>
              <a:buClr>
                <a:schemeClr val="dk1"/>
              </a:buClr>
              <a:buSzPts val="1100"/>
              <a:buFont typeface="Arial"/>
              <a:buNone/>
            </a:pPr>
            <a:endParaRPr lang="en" dirty="0">
              <a:solidFill>
                <a:srgbClr val="333333"/>
              </a:solidFill>
              <a:highlight>
                <a:srgbClr val="FFFFFF"/>
              </a:highlight>
              <a:latin typeface="Helvetica Neue"/>
              <a:ea typeface="Helvetica Neue"/>
              <a:cs typeface="Helvetica Neue"/>
            </a:endParaRPr>
          </a:p>
          <a:p>
            <a:pPr marL="0" lvl="0" indent="0" algn="l" rtl="0">
              <a:spcBef>
                <a:spcPts val="100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b26f586664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b26f586664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highlight>
                  <a:srgbClr val="FFFFFF"/>
                </a:highlight>
                <a:latin typeface="Helvetica Neue"/>
                <a:ea typeface="Helvetica Neue"/>
                <a:cs typeface="Helvetica Neue"/>
                <a:sym typeface="Helvetica Neue"/>
              </a:rPr>
              <a:t>The Harris Benedict equation is a calorie formula using the variables of height, weight, age, and gender to calculate basal metabolic rate (BMR). This is more accurate than calculating calorie needs based on total body weight alone.</a:t>
            </a:r>
            <a:endParaRPr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b26f586664_0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b26f586664_0_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Students to calculate their BMR based on the formula given</a:t>
            </a:r>
            <a:endParaRPr dirty="0"/>
          </a:p>
          <a:p>
            <a:pPr marL="0" lvl="0" indent="0" algn="l" rtl="0">
              <a:spcBef>
                <a:spcPts val="0"/>
              </a:spcBef>
              <a:spcAft>
                <a:spcPts val="0"/>
              </a:spcAft>
              <a:buNone/>
            </a:pPr>
            <a:r>
              <a:rPr lang="en" dirty="0"/>
              <a:t>The total number of calories burned for energy each day is the total daily energy expenditure</a:t>
            </a:r>
            <a:endParaRPr dirty="0"/>
          </a:p>
          <a:p>
            <a:pPr marL="0" lvl="0" indent="0" algn="l" rtl="0">
              <a:spcBef>
                <a:spcPts val="0"/>
              </a:spcBef>
              <a:spcAft>
                <a:spcPts val="0"/>
              </a:spcAft>
              <a:buNone/>
            </a:pPr>
            <a:r>
              <a:rPr lang="en" dirty="0"/>
              <a:t>Using the BMR to derive our daily energy expenditure can help to estimate our daily caloric needs</a:t>
            </a:r>
            <a:endParaRPr dirty="0"/>
          </a:p>
          <a:p>
            <a:pPr marL="0" lvl="0" indent="0" algn="l" rtl="0">
              <a:spcBef>
                <a:spcPts val="0"/>
              </a:spcBef>
              <a:spcAft>
                <a:spcPts val="0"/>
              </a:spcAft>
              <a:buNone/>
            </a:pPr>
            <a:r>
              <a:rPr lang="en" dirty="0"/>
              <a:t>Our daily caloric needs is derived from the food we eat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b26f586664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b26f586664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storyset.com/?utm_source=slidesgo_template&amp;utm_medium=referral-link&amp;utm_campaign=slidesgo_contents_of_this_template&amp;utm_term=storyset&amp;utm_content=storyset" TargetMode="Externa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p:nvPr/>
        </p:nvSpPr>
        <p:spPr>
          <a:xfrm flipH="1">
            <a:off x="3035400" y="0"/>
            <a:ext cx="61086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693824" y="757182"/>
            <a:ext cx="4757400" cy="2052600"/>
          </a:xfrm>
          <a:prstGeom prst="rect">
            <a:avLst/>
          </a:prstGeom>
        </p:spPr>
        <p:txBody>
          <a:bodyPr spcFirstLastPara="1" wrap="square" lIns="91425" tIns="91425" rIns="91425" bIns="91425" anchor="b" anchorCtr="0">
            <a:noAutofit/>
          </a:bodyPr>
          <a:lstStyle>
            <a:lvl1pPr lvl="0" algn="r">
              <a:lnSpc>
                <a:spcPct val="80000"/>
              </a:lnSpc>
              <a:spcBef>
                <a:spcPts val="0"/>
              </a:spcBef>
              <a:spcAft>
                <a:spcPts val="0"/>
              </a:spcAft>
              <a:buSzPts val="6300"/>
              <a:buNone/>
              <a:defRPr sz="6300">
                <a:solidFill>
                  <a:schemeClr val="dk2"/>
                </a:solidFill>
              </a:defRPr>
            </a:lvl1pPr>
            <a:lvl2pPr lvl="1" algn="r">
              <a:spcBef>
                <a:spcPts val="0"/>
              </a:spcBef>
              <a:spcAft>
                <a:spcPts val="0"/>
              </a:spcAft>
              <a:buSzPts val="6300"/>
              <a:buNone/>
              <a:defRPr sz="6300"/>
            </a:lvl2pPr>
            <a:lvl3pPr lvl="2" algn="r">
              <a:spcBef>
                <a:spcPts val="0"/>
              </a:spcBef>
              <a:spcAft>
                <a:spcPts val="0"/>
              </a:spcAft>
              <a:buSzPts val="6300"/>
              <a:buNone/>
              <a:defRPr sz="6300"/>
            </a:lvl3pPr>
            <a:lvl4pPr lvl="3" algn="r">
              <a:spcBef>
                <a:spcPts val="0"/>
              </a:spcBef>
              <a:spcAft>
                <a:spcPts val="0"/>
              </a:spcAft>
              <a:buSzPts val="6300"/>
              <a:buNone/>
              <a:defRPr sz="6300"/>
            </a:lvl4pPr>
            <a:lvl5pPr lvl="4" algn="r">
              <a:spcBef>
                <a:spcPts val="0"/>
              </a:spcBef>
              <a:spcAft>
                <a:spcPts val="0"/>
              </a:spcAft>
              <a:buSzPts val="6300"/>
              <a:buNone/>
              <a:defRPr sz="6300"/>
            </a:lvl5pPr>
            <a:lvl6pPr lvl="5" algn="r">
              <a:spcBef>
                <a:spcPts val="0"/>
              </a:spcBef>
              <a:spcAft>
                <a:spcPts val="0"/>
              </a:spcAft>
              <a:buSzPts val="6300"/>
              <a:buNone/>
              <a:defRPr sz="6300"/>
            </a:lvl6pPr>
            <a:lvl7pPr lvl="6" algn="r">
              <a:spcBef>
                <a:spcPts val="0"/>
              </a:spcBef>
              <a:spcAft>
                <a:spcPts val="0"/>
              </a:spcAft>
              <a:buSzPts val="6300"/>
              <a:buNone/>
              <a:defRPr sz="6300"/>
            </a:lvl7pPr>
            <a:lvl8pPr lvl="7" algn="r">
              <a:spcBef>
                <a:spcPts val="0"/>
              </a:spcBef>
              <a:spcAft>
                <a:spcPts val="0"/>
              </a:spcAft>
              <a:buSzPts val="6300"/>
              <a:buNone/>
              <a:defRPr sz="6300"/>
            </a:lvl8pPr>
            <a:lvl9pPr lvl="8" algn="r">
              <a:spcBef>
                <a:spcPts val="0"/>
              </a:spcBef>
              <a:spcAft>
                <a:spcPts val="0"/>
              </a:spcAft>
              <a:buSzPts val="6300"/>
              <a:buNone/>
              <a:defRPr sz="6300"/>
            </a:lvl9pPr>
          </a:lstStyle>
          <a:p>
            <a:endParaRPr/>
          </a:p>
        </p:txBody>
      </p:sp>
      <p:sp>
        <p:nvSpPr>
          <p:cNvPr id="12" name="Google Shape;12;p2"/>
          <p:cNvSpPr txBox="1">
            <a:spLocks noGrp="1"/>
          </p:cNvSpPr>
          <p:nvPr>
            <p:ph type="subTitle" idx="1"/>
          </p:nvPr>
        </p:nvSpPr>
        <p:spPr>
          <a:xfrm>
            <a:off x="5526526" y="3410107"/>
            <a:ext cx="29247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53"/>
        <p:cNvGrpSpPr/>
        <p:nvPr/>
      </p:nvGrpSpPr>
      <p:grpSpPr>
        <a:xfrm>
          <a:off x="0" y="0"/>
          <a:ext cx="0" cy="0"/>
          <a:chOff x="0" y="0"/>
          <a:chExt cx="0" cy="0"/>
        </a:xfrm>
      </p:grpSpPr>
      <p:pic>
        <p:nvPicPr>
          <p:cNvPr id="54" name="Google Shape;5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5" name="Google Shape;55;p11"/>
          <p:cNvSpPr/>
          <p:nvPr/>
        </p:nvSpPr>
        <p:spPr>
          <a:xfrm>
            <a:off x="590550" y="464675"/>
            <a:ext cx="8553600" cy="421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1"/>
          <p:cNvSpPr txBox="1">
            <a:spLocks noGrp="1"/>
          </p:cNvSpPr>
          <p:nvPr>
            <p:ph type="title" hasCustomPrompt="1"/>
          </p:nvPr>
        </p:nvSpPr>
        <p:spPr>
          <a:xfrm>
            <a:off x="1163850" y="1789875"/>
            <a:ext cx="6816300" cy="156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2600"/>
              <a:buNone/>
              <a:defRPr sz="12600">
                <a:solidFill>
                  <a:schemeClr val="dk1"/>
                </a:solidFill>
              </a:defRPr>
            </a:lvl1pPr>
            <a:lvl2pPr lvl="1" algn="ctr">
              <a:spcBef>
                <a:spcPts val="0"/>
              </a:spcBef>
              <a:spcAft>
                <a:spcPts val="0"/>
              </a:spcAft>
              <a:buClr>
                <a:schemeClr val="dk1"/>
              </a:buClr>
              <a:buSzPts val="12600"/>
              <a:buNone/>
              <a:defRPr sz="12600">
                <a:solidFill>
                  <a:schemeClr val="dk1"/>
                </a:solidFill>
              </a:defRPr>
            </a:lvl2pPr>
            <a:lvl3pPr lvl="2" algn="ctr">
              <a:spcBef>
                <a:spcPts val="0"/>
              </a:spcBef>
              <a:spcAft>
                <a:spcPts val="0"/>
              </a:spcAft>
              <a:buClr>
                <a:schemeClr val="dk1"/>
              </a:buClr>
              <a:buSzPts val="12600"/>
              <a:buNone/>
              <a:defRPr sz="12600">
                <a:solidFill>
                  <a:schemeClr val="dk1"/>
                </a:solidFill>
              </a:defRPr>
            </a:lvl3pPr>
            <a:lvl4pPr lvl="3" algn="ctr">
              <a:spcBef>
                <a:spcPts val="0"/>
              </a:spcBef>
              <a:spcAft>
                <a:spcPts val="0"/>
              </a:spcAft>
              <a:buClr>
                <a:schemeClr val="dk1"/>
              </a:buClr>
              <a:buSzPts val="12600"/>
              <a:buNone/>
              <a:defRPr sz="12600">
                <a:solidFill>
                  <a:schemeClr val="dk1"/>
                </a:solidFill>
              </a:defRPr>
            </a:lvl4pPr>
            <a:lvl5pPr lvl="4" algn="ctr">
              <a:spcBef>
                <a:spcPts val="0"/>
              </a:spcBef>
              <a:spcAft>
                <a:spcPts val="0"/>
              </a:spcAft>
              <a:buClr>
                <a:schemeClr val="dk1"/>
              </a:buClr>
              <a:buSzPts val="12600"/>
              <a:buNone/>
              <a:defRPr sz="12600">
                <a:solidFill>
                  <a:schemeClr val="dk1"/>
                </a:solidFill>
              </a:defRPr>
            </a:lvl5pPr>
            <a:lvl6pPr lvl="5" algn="ctr">
              <a:spcBef>
                <a:spcPts val="0"/>
              </a:spcBef>
              <a:spcAft>
                <a:spcPts val="0"/>
              </a:spcAft>
              <a:buClr>
                <a:schemeClr val="dk1"/>
              </a:buClr>
              <a:buSzPts val="12600"/>
              <a:buNone/>
              <a:defRPr sz="12600">
                <a:solidFill>
                  <a:schemeClr val="dk1"/>
                </a:solidFill>
              </a:defRPr>
            </a:lvl6pPr>
            <a:lvl7pPr lvl="6" algn="ctr">
              <a:spcBef>
                <a:spcPts val="0"/>
              </a:spcBef>
              <a:spcAft>
                <a:spcPts val="0"/>
              </a:spcAft>
              <a:buClr>
                <a:schemeClr val="dk1"/>
              </a:buClr>
              <a:buSzPts val="12600"/>
              <a:buNone/>
              <a:defRPr sz="12600">
                <a:solidFill>
                  <a:schemeClr val="dk1"/>
                </a:solidFill>
              </a:defRPr>
            </a:lvl7pPr>
            <a:lvl8pPr lvl="7" algn="ctr">
              <a:spcBef>
                <a:spcPts val="0"/>
              </a:spcBef>
              <a:spcAft>
                <a:spcPts val="0"/>
              </a:spcAft>
              <a:buClr>
                <a:schemeClr val="dk1"/>
              </a:buClr>
              <a:buSzPts val="12600"/>
              <a:buNone/>
              <a:defRPr sz="12600">
                <a:solidFill>
                  <a:schemeClr val="dk1"/>
                </a:solidFill>
              </a:defRPr>
            </a:lvl8pPr>
            <a:lvl9pPr lvl="8" algn="ctr">
              <a:spcBef>
                <a:spcPts val="0"/>
              </a:spcBef>
              <a:spcAft>
                <a:spcPts val="0"/>
              </a:spcAft>
              <a:buClr>
                <a:schemeClr val="dk1"/>
              </a:buClr>
              <a:buSzPts val="12600"/>
              <a:buNone/>
              <a:defRPr sz="12600">
                <a:solidFill>
                  <a:schemeClr val="dk1"/>
                </a:solidFill>
              </a:defRPr>
            </a:lvl9pPr>
          </a:lstStyle>
          <a:p>
            <a:r>
              <a:t>xx%</a:t>
            </a:r>
          </a:p>
        </p:txBody>
      </p:sp>
      <p:sp>
        <p:nvSpPr>
          <p:cNvPr id="57" name="Google Shape;57;p11"/>
          <p:cNvSpPr txBox="1">
            <a:spLocks noGrp="1"/>
          </p:cNvSpPr>
          <p:nvPr>
            <p:ph type="body" idx="1"/>
          </p:nvPr>
        </p:nvSpPr>
        <p:spPr>
          <a:xfrm>
            <a:off x="1163850" y="3296851"/>
            <a:ext cx="6816300" cy="493800"/>
          </a:xfrm>
          <a:prstGeom prst="rect">
            <a:avLst/>
          </a:prstGeom>
        </p:spPr>
        <p:txBody>
          <a:bodyPr spcFirstLastPara="1" wrap="square" lIns="91425" tIns="91425" rIns="91425" bIns="91425" anchor="t" anchorCtr="0">
            <a:noAutofit/>
          </a:bodyPr>
          <a:lstStyle>
            <a:lvl1pPr marL="457200" lvl="0" indent="-355600" algn="ctr">
              <a:lnSpc>
                <a:spcPct val="115000"/>
              </a:lnSpc>
              <a:spcBef>
                <a:spcPts val="0"/>
              </a:spcBef>
              <a:spcAft>
                <a:spcPts val="0"/>
              </a:spcAft>
              <a:buSzPts val="2000"/>
              <a:buChar char="●"/>
              <a:defRPr sz="2000"/>
            </a:lvl1pPr>
            <a:lvl2pPr marL="914400" lvl="1" indent="-355600" algn="ctr">
              <a:spcBef>
                <a:spcPts val="1600"/>
              </a:spcBef>
              <a:spcAft>
                <a:spcPts val="0"/>
              </a:spcAft>
              <a:buSzPts val="2000"/>
              <a:buChar char="○"/>
              <a:defRPr sz="2000"/>
            </a:lvl2pPr>
            <a:lvl3pPr marL="1371600" lvl="2" indent="-355600" algn="ctr">
              <a:spcBef>
                <a:spcPts val="0"/>
              </a:spcBef>
              <a:spcAft>
                <a:spcPts val="0"/>
              </a:spcAft>
              <a:buSzPts val="2000"/>
              <a:buChar char="■"/>
              <a:defRPr sz="2000"/>
            </a:lvl3pPr>
            <a:lvl4pPr marL="1828800" lvl="3" indent="-355600" algn="ctr">
              <a:spcBef>
                <a:spcPts val="0"/>
              </a:spcBef>
              <a:spcAft>
                <a:spcPts val="0"/>
              </a:spcAft>
              <a:buSzPts val="2000"/>
              <a:buChar char="●"/>
              <a:defRPr sz="2000"/>
            </a:lvl4pPr>
            <a:lvl5pPr marL="2286000" lvl="4" indent="-355600" algn="ctr">
              <a:spcBef>
                <a:spcPts val="0"/>
              </a:spcBef>
              <a:spcAft>
                <a:spcPts val="0"/>
              </a:spcAft>
              <a:buSzPts val="2000"/>
              <a:buChar char="○"/>
              <a:defRPr sz="2000"/>
            </a:lvl5pPr>
            <a:lvl6pPr marL="2743200" lvl="5" indent="-355600" algn="ctr">
              <a:spcBef>
                <a:spcPts val="0"/>
              </a:spcBef>
              <a:spcAft>
                <a:spcPts val="0"/>
              </a:spcAft>
              <a:buSzPts val="2000"/>
              <a:buChar char="■"/>
              <a:defRPr sz="2000"/>
            </a:lvl6pPr>
            <a:lvl7pPr marL="3200400" lvl="6" indent="-355600" algn="ctr">
              <a:spcBef>
                <a:spcPts val="0"/>
              </a:spcBef>
              <a:spcAft>
                <a:spcPts val="0"/>
              </a:spcAft>
              <a:buSzPts val="2000"/>
              <a:buChar char="●"/>
              <a:defRPr sz="2000"/>
            </a:lvl7pPr>
            <a:lvl8pPr marL="3657600" lvl="7" indent="-355600" algn="ctr">
              <a:spcBef>
                <a:spcPts val="0"/>
              </a:spcBef>
              <a:spcAft>
                <a:spcPts val="0"/>
              </a:spcAft>
              <a:buSzPts val="2000"/>
              <a:buChar char="○"/>
              <a:defRPr sz="2000"/>
            </a:lvl8pPr>
            <a:lvl9pPr marL="4114800" lvl="8" indent="-355600" algn="ctr">
              <a:spcBef>
                <a:spcPts val="0"/>
              </a:spcBef>
              <a:spcAft>
                <a:spcPts val="0"/>
              </a:spcAft>
              <a:buSzPts val="2000"/>
              <a:buChar char="■"/>
              <a:defRPr sz="2000"/>
            </a:lvl9pPr>
          </a:lstStyle>
          <a:p>
            <a:endParaRPr/>
          </a:p>
        </p:txBody>
      </p:sp>
      <p:sp>
        <p:nvSpPr>
          <p:cNvPr id="58" name="Google Shape;58;p11"/>
          <p:cNvSpPr txBox="1">
            <a:spLocks noGrp="1"/>
          </p:cNvSpPr>
          <p:nvPr>
            <p:ph type="title" idx="2"/>
          </p:nvPr>
        </p:nvSpPr>
        <p:spPr>
          <a:xfrm>
            <a:off x="3840875" y="697025"/>
            <a:ext cx="4590000" cy="666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33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lt1"/>
        </a:solidFill>
        <a:effectLst/>
      </p:bgPr>
    </p:bg>
    <p:spTree>
      <p:nvGrpSpPr>
        <p:cNvPr id="1" name="Shape 60"/>
        <p:cNvGrpSpPr/>
        <p:nvPr/>
      </p:nvGrpSpPr>
      <p:grpSpPr>
        <a:xfrm>
          <a:off x="0" y="0"/>
          <a:ext cx="0" cy="0"/>
          <a:chOff x="0" y="0"/>
          <a:chExt cx="0" cy="0"/>
        </a:xfrm>
      </p:grpSpPr>
      <p:pic>
        <p:nvPicPr>
          <p:cNvPr id="61" name="Google Shape;61;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62" name="Google Shape;62;p13"/>
          <p:cNvSpPr/>
          <p:nvPr/>
        </p:nvSpPr>
        <p:spPr>
          <a:xfrm>
            <a:off x="1834575" y="464675"/>
            <a:ext cx="7419000" cy="421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txBox="1">
            <a:spLocks noGrp="1"/>
          </p:cNvSpPr>
          <p:nvPr>
            <p:ph type="title"/>
          </p:nvPr>
        </p:nvSpPr>
        <p:spPr>
          <a:xfrm>
            <a:off x="3840875" y="762000"/>
            <a:ext cx="4590000" cy="666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4" name="Google Shape;64;p13"/>
          <p:cNvSpPr txBox="1">
            <a:spLocks noGrp="1"/>
          </p:cNvSpPr>
          <p:nvPr>
            <p:ph type="title" idx="2" hasCustomPrompt="1"/>
          </p:nvPr>
        </p:nvSpPr>
        <p:spPr>
          <a:xfrm>
            <a:off x="2563275" y="1630106"/>
            <a:ext cx="1277700" cy="44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300"/>
              <a:buNone/>
              <a:defRPr sz="3300" b="1">
                <a:solidFill>
                  <a:schemeClr val="dk1"/>
                </a:solidFill>
                <a:latin typeface="Raleway"/>
                <a:ea typeface="Raleway"/>
                <a:cs typeface="Raleway"/>
                <a:sym typeface="Raleway"/>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5" name="Google Shape;65;p13"/>
          <p:cNvSpPr txBox="1">
            <a:spLocks noGrp="1"/>
          </p:cNvSpPr>
          <p:nvPr>
            <p:ph type="subTitle" idx="1"/>
          </p:nvPr>
        </p:nvSpPr>
        <p:spPr>
          <a:xfrm>
            <a:off x="2563275" y="2077831"/>
            <a:ext cx="2349000" cy="3321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Raleway"/>
              <a:buNone/>
              <a:defRPr>
                <a:latin typeface="Raleway"/>
                <a:ea typeface="Raleway"/>
                <a:cs typeface="Raleway"/>
                <a:sym typeface="Ralew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13"/>
          <p:cNvSpPr txBox="1">
            <a:spLocks noGrp="1"/>
          </p:cNvSpPr>
          <p:nvPr>
            <p:ph type="subTitle" idx="3"/>
          </p:nvPr>
        </p:nvSpPr>
        <p:spPr>
          <a:xfrm>
            <a:off x="2563275" y="2409931"/>
            <a:ext cx="2349000" cy="585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3"/>
          <p:cNvSpPr txBox="1">
            <a:spLocks noGrp="1"/>
          </p:cNvSpPr>
          <p:nvPr>
            <p:ph type="title" idx="4" hasCustomPrompt="1"/>
          </p:nvPr>
        </p:nvSpPr>
        <p:spPr>
          <a:xfrm>
            <a:off x="2563275" y="3071106"/>
            <a:ext cx="1277700" cy="44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300"/>
              <a:buNone/>
              <a:defRPr sz="3300" b="1">
                <a:solidFill>
                  <a:schemeClr val="dk1"/>
                </a:solidFill>
                <a:latin typeface="Raleway"/>
                <a:ea typeface="Raleway"/>
                <a:cs typeface="Raleway"/>
                <a:sym typeface="Raleway"/>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8" name="Google Shape;68;p13"/>
          <p:cNvSpPr txBox="1">
            <a:spLocks noGrp="1"/>
          </p:cNvSpPr>
          <p:nvPr>
            <p:ph type="subTitle" idx="5"/>
          </p:nvPr>
        </p:nvSpPr>
        <p:spPr>
          <a:xfrm>
            <a:off x="2563275" y="3518831"/>
            <a:ext cx="2349000" cy="332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 name="Google Shape;69;p13"/>
          <p:cNvSpPr txBox="1">
            <a:spLocks noGrp="1"/>
          </p:cNvSpPr>
          <p:nvPr>
            <p:ph type="subTitle" idx="6"/>
          </p:nvPr>
        </p:nvSpPr>
        <p:spPr>
          <a:xfrm>
            <a:off x="2563275" y="3850931"/>
            <a:ext cx="2349000" cy="58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 name="Google Shape;70;p13"/>
          <p:cNvSpPr txBox="1">
            <a:spLocks noGrp="1"/>
          </p:cNvSpPr>
          <p:nvPr>
            <p:ph type="title" idx="7" hasCustomPrompt="1"/>
          </p:nvPr>
        </p:nvSpPr>
        <p:spPr>
          <a:xfrm>
            <a:off x="6081875" y="1630106"/>
            <a:ext cx="1277700" cy="44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300"/>
              <a:buNone/>
              <a:defRPr sz="3300" b="1">
                <a:solidFill>
                  <a:schemeClr val="dk1"/>
                </a:solidFill>
                <a:latin typeface="Raleway"/>
                <a:ea typeface="Raleway"/>
                <a:cs typeface="Raleway"/>
                <a:sym typeface="Raleway"/>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71" name="Google Shape;71;p13"/>
          <p:cNvSpPr txBox="1">
            <a:spLocks noGrp="1"/>
          </p:cNvSpPr>
          <p:nvPr>
            <p:ph type="subTitle" idx="8"/>
          </p:nvPr>
        </p:nvSpPr>
        <p:spPr>
          <a:xfrm>
            <a:off x="6081875" y="2077831"/>
            <a:ext cx="2349000" cy="332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 name="Google Shape;72;p13"/>
          <p:cNvSpPr txBox="1">
            <a:spLocks noGrp="1"/>
          </p:cNvSpPr>
          <p:nvPr>
            <p:ph type="subTitle" idx="9"/>
          </p:nvPr>
        </p:nvSpPr>
        <p:spPr>
          <a:xfrm>
            <a:off x="6081875" y="2409931"/>
            <a:ext cx="2349000" cy="58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3"/>
          <p:cNvSpPr txBox="1">
            <a:spLocks noGrp="1"/>
          </p:cNvSpPr>
          <p:nvPr>
            <p:ph type="title" idx="13" hasCustomPrompt="1"/>
          </p:nvPr>
        </p:nvSpPr>
        <p:spPr>
          <a:xfrm>
            <a:off x="6081875" y="3071106"/>
            <a:ext cx="1277700" cy="44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300"/>
              <a:buNone/>
              <a:defRPr sz="3300" b="1">
                <a:solidFill>
                  <a:schemeClr val="dk1"/>
                </a:solidFill>
                <a:latin typeface="Raleway"/>
                <a:ea typeface="Raleway"/>
                <a:cs typeface="Raleway"/>
                <a:sym typeface="Raleway"/>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74" name="Google Shape;74;p13"/>
          <p:cNvSpPr txBox="1">
            <a:spLocks noGrp="1"/>
          </p:cNvSpPr>
          <p:nvPr>
            <p:ph type="subTitle" idx="14"/>
          </p:nvPr>
        </p:nvSpPr>
        <p:spPr>
          <a:xfrm>
            <a:off x="6081875" y="3518831"/>
            <a:ext cx="2349000" cy="332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 name="Google Shape;75;p13"/>
          <p:cNvSpPr txBox="1">
            <a:spLocks noGrp="1"/>
          </p:cNvSpPr>
          <p:nvPr>
            <p:ph type="subTitle" idx="15"/>
          </p:nvPr>
        </p:nvSpPr>
        <p:spPr>
          <a:xfrm>
            <a:off x="6081875" y="3850931"/>
            <a:ext cx="2349000" cy="58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1">
  <p:cSld name="CUSTOM_7">
    <p:bg>
      <p:bgPr>
        <a:solidFill>
          <a:schemeClr val="lt1"/>
        </a:solidFill>
        <a:effectLst/>
      </p:bgPr>
    </p:bg>
    <p:spTree>
      <p:nvGrpSpPr>
        <p:cNvPr id="1" name="Shape 76"/>
        <p:cNvGrpSpPr/>
        <p:nvPr/>
      </p:nvGrpSpPr>
      <p:grpSpPr>
        <a:xfrm>
          <a:off x="0" y="0"/>
          <a:ext cx="0" cy="0"/>
          <a:chOff x="0" y="0"/>
          <a:chExt cx="0" cy="0"/>
        </a:xfrm>
      </p:grpSpPr>
      <p:pic>
        <p:nvPicPr>
          <p:cNvPr id="77" name="Google Shape;77;p1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78" name="Google Shape;78;p14"/>
          <p:cNvSpPr/>
          <p:nvPr/>
        </p:nvSpPr>
        <p:spPr>
          <a:xfrm>
            <a:off x="-106625" y="788400"/>
            <a:ext cx="9286500" cy="356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txBox="1">
            <a:spLocks noGrp="1"/>
          </p:cNvSpPr>
          <p:nvPr>
            <p:ph type="title" hasCustomPrompt="1"/>
          </p:nvPr>
        </p:nvSpPr>
        <p:spPr>
          <a:xfrm>
            <a:off x="3498300" y="1201831"/>
            <a:ext cx="1277700" cy="44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300"/>
              <a:buNone/>
              <a:defRPr sz="3300" b="1">
                <a:solidFill>
                  <a:schemeClr val="dk1"/>
                </a:solidFill>
                <a:latin typeface="Raleway"/>
                <a:ea typeface="Raleway"/>
                <a:cs typeface="Raleway"/>
                <a:sym typeface="Raleway"/>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80" name="Google Shape;80;p14"/>
          <p:cNvSpPr txBox="1">
            <a:spLocks noGrp="1"/>
          </p:cNvSpPr>
          <p:nvPr>
            <p:ph type="subTitle" idx="1"/>
          </p:nvPr>
        </p:nvSpPr>
        <p:spPr>
          <a:xfrm>
            <a:off x="3498300" y="1649556"/>
            <a:ext cx="2349000" cy="332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 name="Google Shape;81;p14"/>
          <p:cNvSpPr txBox="1">
            <a:spLocks noGrp="1"/>
          </p:cNvSpPr>
          <p:nvPr>
            <p:ph type="subTitle" idx="2"/>
          </p:nvPr>
        </p:nvSpPr>
        <p:spPr>
          <a:xfrm>
            <a:off x="3498300" y="1981656"/>
            <a:ext cx="2349000" cy="58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 name="Google Shape;82;p14"/>
          <p:cNvSpPr txBox="1">
            <a:spLocks noGrp="1"/>
          </p:cNvSpPr>
          <p:nvPr>
            <p:ph type="title" idx="3" hasCustomPrompt="1"/>
          </p:nvPr>
        </p:nvSpPr>
        <p:spPr>
          <a:xfrm>
            <a:off x="3498300" y="2642831"/>
            <a:ext cx="1277700" cy="44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300"/>
              <a:buNone/>
              <a:defRPr sz="3300" b="1">
                <a:solidFill>
                  <a:schemeClr val="dk1"/>
                </a:solidFill>
                <a:latin typeface="Raleway"/>
                <a:ea typeface="Raleway"/>
                <a:cs typeface="Raleway"/>
                <a:sym typeface="Raleway"/>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83" name="Google Shape;83;p14"/>
          <p:cNvSpPr txBox="1">
            <a:spLocks noGrp="1"/>
          </p:cNvSpPr>
          <p:nvPr>
            <p:ph type="subTitle" idx="4"/>
          </p:nvPr>
        </p:nvSpPr>
        <p:spPr>
          <a:xfrm>
            <a:off x="3498300" y="3090556"/>
            <a:ext cx="2349000" cy="332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4" name="Google Shape;84;p14"/>
          <p:cNvSpPr txBox="1">
            <a:spLocks noGrp="1"/>
          </p:cNvSpPr>
          <p:nvPr>
            <p:ph type="subTitle" idx="5"/>
          </p:nvPr>
        </p:nvSpPr>
        <p:spPr>
          <a:xfrm>
            <a:off x="3498300" y="3422656"/>
            <a:ext cx="2349000" cy="58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 name="Google Shape;85;p14"/>
          <p:cNvSpPr txBox="1">
            <a:spLocks noGrp="1"/>
          </p:cNvSpPr>
          <p:nvPr>
            <p:ph type="title" idx="6" hasCustomPrompt="1"/>
          </p:nvPr>
        </p:nvSpPr>
        <p:spPr>
          <a:xfrm>
            <a:off x="6276825" y="1201831"/>
            <a:ext cx="1277700" cy="44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300"/>
              <a:buNone/>
              <a:defRPr sz="3300" b="1">
                <a:solidFill>
                  <a:schemeClr val="dk1"/>
                </a:solidFill>
                <a:latin typeface="Raleway"/>
                <a:ea typeface="Raleway"/>
                <a:cs typeface="Raleway"/>
                <a:sym typeface="Raleway"/>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86" name="Google Shape;86;p14"/>
          <p:cNvSpPr txBox="1">
            <a:spLocks noGrp="1"/>
          </p:cNvSpPr>
          <p:nvPr>
            <p:ph type="subTitle" idx="7"/>
          </p:nvPr>
        </p:nvSpPr>
        <p:spPr>
          <a:xfrm>
            <a:off x="6276825" y="1649556"/>
            <a:ext cx="2349000" cy="332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 name="Google Shape;87;p14"/>
          <p:cNvSpPr txBox="1">
            <a:spLocks noGrp="1"/>
          </p:cNvSpPr>
          <p:nvPr>
            <p:ph type="subTitle" idx="8"/>
          </p:nvPr>
        </p:nvSpPr>
        <p:spPr>
          <a:xfrm>
            <a:off x="6276825" y="1981656"/>
            <a:ext cx="2349000" cy="58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 name="Google Shape;88;p14"/>
          <p:cNvSpPr txBox="1">
            <a:spLocks noGrp="1"/>
          </p:cNvSpPr>
          <p:nvPr>
            <p:ph type="title" idx="9" hasCustomPrompt="1"/>
          </p:nvPr>
        </p:nvSpPr>
        <p:spPr>
          <a:xfrm>
            <a:off x="6276825" y="2642831"/>
            <a:ext cx="1277700" cy="44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300"/>
              <a:buNone/>
              <a:defRPr sz="3300" b="1">
                <a:solidFill>
                  <a:schemeClr val="dk1"/>
                </a:solidFill>
                <a:latin typeface="Raleway"/>
                <a:ea typeface="Raleway"/>
                <a:cs typeface="Raleway"/>
                <a:sym typeface="Raleway"/>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89" name="Google Shape;89;p14"/>
          <p:cNvSpPr txBox="1">
            <a:spLocks noGrp="1"/>
          </p:cNvSpPr>
          <p:nvPr>
            <p:ph type="subTitle" idx="13"/>
          </p:nvPr>
        </p:nvSpPr>
        <p:spPr>
          <a:xfrm>
            <a:off x="6276825" y="3090556"/>
            <a:ext cx="2349000" cy="332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14"/>
          <p:cNvSpPr txBox="1">
            <a:spLocks noGrp="1"/>
          </p:cNvSpPr>
          <p:nvPr>
            <p:ph type="subTitle" idx="14"/>
          </p:nvPr>
        </p:nvSpPr>
        <p:spPr>
          <a:xfrm>
            <a:off x="6276825" y="3422656"/>
            <a:ext cx="2349000" cy="58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1" name="Google Shape;91;p14"/>
          <p:cNvSpPr txBox="1">
            <a:spLocks noGrp="1"/>
          </p:cNvSpPr>
          <p:nvPr>
            <p:ph type="title" idx="15"/>
          </p:nvPr>
        </p:nvSpPr>
        <p:spPr>
          <a:xfrm>
            <a:off x="719775" y="1201825"/>
            <a:ext cx="2692500" cy="1133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4"/>
          <p:cNvSpPr txBox="1">
            <a:spLocks noGrp="1"/>
          </p:cNvSpPr>
          <p:nvPr>
            <p:ph type="title" idx="16" hasCustomPrompt="1"/>
          </p:nvPr>
        </p:nvSpPr>
        <p:spPr>
          <a:xfrm>
            <a:off x="719775" y="2642831"/>
            <a:ext cx="1277700" cy="44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300"/>
              <a:buNone/>
              <a:defRPr sz="3300" b="1">
                <a:solidFill>
                  <a:schemeClr val="dk1"/>
                </a:solidFill>
                <a:latin typeface="Raleway"/>
                <a:ea typeface="Raleway"/>
                <a:cs typeface="Raleway"/>
                <a:sym typeface="Raleway"/>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3" name="Google Shape;93;p14"/>
          <p:cNvSpPr txBox="1">
            <a:spLocks noGrp="1"/>
          </p:cNvSpPr>
          <p:nvPr>
            <p:ph type="subTitle" idx="17"/>
          </p:nvPr>
        </p:nvSpPr>
        <p:spPr>
          <a:xfrm>
            <a:off x="719775" y="3090556"/>
            <a:ext cx="2349000" cy="332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14"/>
          <p:cNvSpPr txBox="1">
            <a:spLocks noGrp="1"/>
          </p:cNvSpPr>
          <p:nvPr>
            <p:ph type="subTitle" idx="18"/>
          </p:nvPr>
        </p:nvSpPr>
        <p:spPr>
          <a:xfrm>
            <a:off x="719775" y="3422656"/>
            <a:ext cx="2349000" cy="58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2">
  <p:cSld name="CUSTOM_7_1">
    <p:bg>
      <p:bgPr>
        <a:noFill/>
        <a:effectLst/>
      </p:bgPr>
    </p:bg>
    <p:spTree>
      <p:nvGrpSpPr>
        <p:cNvPr id="1" name="Shape 95"/>
        <p:cNvGrpSpPr/>
        <p:nvPr/>
      </p:nvGrpSpPr>
      <p:grpSpPr>
        <a:xfrm>
          <a:off x="0" y="0"/>
          <a:ext cx="0" cy="0"/>
          <a:chOff x="0" y="0"/>
          <a:chExt cx="0" cy="0"/>
        </a:xfrm>
      </p:grpSpPr>
      <p:pic>
        <p:nvPicPr>
          <p:cNvPr id="96" name="Google Shape;96;p1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7" name="Google Shape;97;p15"/>
          <p:cNvSpPr/>
          <p:nvPr/>
        </p:nvSpPr>
        <p:spPr>
          <a:xfrm>
            <a:off x="1105350" y="-9600"/>
            <a:ext cx="6933300" cy="516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txBox="1">
            <a:spLocks noGrp="1"/>
          </p:cNvSpPr>
          <p:nvPr>
            <p:ph type="title" hasCustomPrompt="1"/>
          </p:nvPr>
        </p:nvSpPr>
        <p:spPr>
          <a:xfrm>
            <a:off x="1330725" y="1634375"/>
            <a:ext cx="895200" cy="84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000"/>
              <a:buNone/>
              <a:defRPr sz="4000" b="1">
                <a:solidFill>
                  <a:schemeClr val="accent1"/>
                </a:solidFill>
                <a:latin typeface="Raleway"/>
                <a:ea typeface="Raleway"/>
                <a:cs typeface="Raleway"/>
                <a:sym typeface="Raleway"/>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15"/>
          <p:cNvSpPr txBox="1">
            <a:spLocks noGrp="1"/>
          </p:cNvSpPr>
          <p:nvPr>
            <p:ph type="subTitle" idx="1"/>
          </p:nvPr>
        </p:nvSpPr>
        <p:spPr>
          <a:xfrm>
            <a:off x="2233825" y="1634375"/>
            <a:ext cx="2380200" cy="332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5"/>
          <p:cNvSpPr txBox="1">
            <a:spLocks noGrp="1"/>
          </p:cNvSpPr>
          <p:nvPr>
            <p:ph type="subTitle" idx="2"/>
          </p:nvPr>
        </p:nvSpPr>
        <p:spPr>
          <a:xfrm>
            <a:off x="2149775" y="1966470"/>
            <a:ext cx="2380200" cy="515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 name="Google Shape;101;p15"/>
          <p:cNvSpPr txBox="1">
            <a:spLocks noGrp="1"/>
          </p:cNvSpPr>
          <p:nvPr>
            <p:ph type="title" idx="3"/>
          </p:nvPr>
        </p:nvSpPr>
        <p:spPr>
          <a:xfrm>
            <a:off x="1867054" y="723297"/>
            <a:ext cx="5409900" cy="66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3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2" name="Google Shape;102;p15"/>
          <p:cNvSpPr txBox="1">
            <a:spLocks noGrp="1"/>
          </p:cNvSpPr>
          <p:nvPr>
            <p:ph type="title" idx="4" hasCustomPrompt="1"/>
          </p:nvPr>
        </p:nvSpPr>
        <p:spPr>
          <a:xfrm>
            <a:off x="1330725" y="2716450"/>
            <a:ext cx="895200" cy="84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000"/>
              <a:buNone/>
              <a:defRPr sz="4000" b="1">
                <a:solidFill>
                  <a:schemeClr val="accent1"/>
                </a:solidFill>
                <a:latin typeface="Raleway"/>
                <a:ea typeface="Raleway"/>
                <a:cs typeface="Raleway"/>
                <a:sym typeface="Raleway"/>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03" name="Google Shape;103;p15"/>
          <p:cNvSpPr txBox="1">
            <a:spLocks noGrp="1"/>
          </p:cNvSpPr>
          <p:nvPr>
            <p:ph type="subTitle" idx="5"/>
          </p:nvPr>
        </p:nvSpPr>
        <p:spPr>
          <a:xfrm>
            <a:off x="2149775" y="2716452"/>
            <a:ext cx="2380200" cy="332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4" name="Google Shape;104;p15"/>
          <p:cNvSpPr txBox="1">
            <a:spLocks noGrp="1"/>
          </p:cNvSpPr>
          <p:nvPr>
            <p:ph type="subTitle" idx="6"/>
          </p:nvPr>
        </p:nvSpPr>
        <p:spPr>
          <a:xfrm>
            <a:off x="2149775" y="3048548"/>
            <a:ext cx="2380200" cy="515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5" name="Google Shape;105;p15"/>
          <p:cNvSpPr txBox="1">
            <a:spLocks noGrp="1"/>
          </p:cNvSpPr>
          <p:nvPr>
            <p:ph type="title" idx="7" hasCustomPrompt="1"/>
          </p:nvPr>
        </p:nvSpPr>
        <p:spPr>
          <a:xfrm>
            <a:off x="1330725" y="3798525"/>
            <a:ext cx="895200" cy="84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000"/>
              <a:buNone/>
              <a:defRPr sz="4000" b="1">
                <a:solidFill>
                  <a:schemeClr val="accent1"/>
                </a:solidFill>
                <a:latin typeface="Raleway"/>
                <a:ea typeface="Raleway"/>
                <a:cs typeface="Raleway"/>
                <a:sym typeface="Raleway"/>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06" name="Google Shape;106;p15"/>
          <p:cNvSpPr txBox="1">
            <a:spLocks noGrp="1"/>
          </p:cNvSpPr>
          <p:nvPr>
            <p:ph type="subTitle" idx="8"/>
          </p:nvPr>
        </p:nvSpPr>
        <p:spPr>
          <a:xfrm>
            <a:off x="2149775" y="3798529"/>
            <a:ext cx="2380200" cy="332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 name="Google Shape;107;p15"/>
          <p:cNvSpPr txBox="1">
            <a:spLocks noGrp="1"/>
          </p:cNvSpPr>
          <p:nvPr>
            <p:ph type="subTitle" idx="9"/>
          </p:nvPr>
        </p:nvSpPr>
        <p:spPr>
          <a:xfrm>
            <a:off x="2149775" y="4130625"/>
            <a:ext cx="2380200" cy="515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p15"/>
          <p:cNvSpPr txBox="1">
            <a:spLocks noGrp="1"/>
          </p:cNvSpPr>
          <p:nvPr>
            <p:ph type="title" idx="13" hasCustomPrompt="1"/>
          </p:nvPr>
        </p:nvSpPr>
        <p:spPr>
          <a:xfrm>
            <a:off x="4690225" y="1634375"/>
            <a:ext cx="895200" cy="84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000"/>
              <a:buNone/>
              <a:defRPr sz="4000" b="1">
                <a:solidFill>
                  <a:schemeClr val="accent1"/>
                </a:solidFill>
                <a:latin typeface="Raleway"/>
                <a:ea typeface="Raleway"/>
                <a:cs typeface="Raleway"/>
                <a:sym typeface="Raleway"/>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09" name="Google Shape;109;p15"/>
          <p:cNvSpPr txBox="1">
            <a:spLocks noGrp="1"/>
          </p:cNvSpPr>
          <p:nvPr>
            <p:ph type="subTitle" idx="14"/>
          </p:nvPr>
        </p:nvSpPr>
        <p:spPr>
          <a:xfrm>
            <a:off x="5509275" y="1634375"/>
            <a:ext cx="2380200" cy="332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0" name="Google Shape;110;p15"/>
          <p:cNvSpPr txBox="1">
            <a:spLocks noGrp="1"/>
          </p:cNvSpPr>
          <p:nvPr>
            <p:ph type="subTitle" idx="15"/>
          </p:nvPr>
        </p:nvSpPr>
        <p:spPr>
          <a:xfrm>
            <a:off x="5509275" y="1966470"/>
            <a:ext cx="2380200" cy="515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1" name="Google Shape;111;p15"/>
          <p:cNvSpPr txBox="1">
            <a:spLocks noGrp="1"/>
          </p:cNvSpPr>
          <p:nvPr>
            <p:ph type="title" idx="16" hasCustomPrompt="1"/>
          </p:nvPr>
        </p:nvSpPr>
        <p:spPr>
          <a:xfrm>
            <a:off x="4690225" y="2716450"/>
            <a:ext cx="895200" cy="84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000"/>
              <a:buNone/>
              <a:defRPr sz="4000" b="1">
                <a:solidFill>
                  <a:schemeClr val="accent1"/>
                </a:solidFill>
                <a:latin typeface="Raleway"/>
                <a:ea typeface="Raleway"/>
                <a:cs typeface="Raleway"/>
                <a:sym typeface="Raleway"/>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12" name="Google Shape;112;p15"/>
          <p:cNvSpPr txBox="1">
            <a:spLocks noGrp="1"/>
          </p:cNvSpPr>
          <p:nvPr>
            <p:ph type="subTitle" idx="17"/>
          </p:nvPr>
        </p:nvSpPr>
        <p:spPr>
          <a:xfrm>
            <a:off x="5509275" y="2716452"/>
            <a:ext cx="2380200" cy="332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3" name="Google Shape;113;p15"/>
          <p:cNvSpPr txBox="1">
            <a:spLocks noGrp="1"/>
          </p:cNvSpPr>
          <p:nvPr>
            <p:ph type="subTitle" idx="18"/>
          </p:nvPr>
        </p:nvSpPr>
        <p:spPr>
          <a:xfrm>
            <a:off x="5509275" y="3048548"/>
            <a:ext cx="2380200" cy="515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4" name="Google Shape;114;p15"/>
          <p:cNvSpPr txBox="1">
            <a:spLocks noGrp="1"/>
          </p:cNvSpPr>
          <p:nvPr>
            <p:ph type="title" idx="19" hasCustomPrompt="1"/>
          </p:nvPr>
        </p:nvSpPr>
        <p:spPr>
          <a:xfrm>
            <a:off x="4690225" y="3798525"/>
            <a:ext cx="895200" cy="84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000"/>
              <a:buNone/>
              <a:defRPr sz="4000" b="1">
                <a:solidFill>
                  <a:schemeClr val="accent1"/>
                </a:solidFill>
                <a:latin typeface="Raleway"/>
                <a:ea typeface="Raleway"/>
                <a:cs typeface="Raleway"/>
                <a:sym typeface="Raleway"/>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15" name="Google Shape;115;p15"/>
          <p:cNvSpPr txBox="1">
            <a:spLocks noGrp="1"/>
          </p:cNvSpPr>
          <p:nvPr>
            <p:ph type="subTitle" idx="20"/>
          </p:nvPr>
        </p:nvSpPr>
        <p:spPr>
          <a:xfrm>
            <a:off x="5509275" y="3798529"/>
            <a:ext cx="2380200" cy="332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15"/>
          <p:cNvSpPr txBox="1">
            <a:spLocks noGrp="1"/>
          </p:cNvSpPr>
          <p:nvPr>
            <p:ph type="subTitle" idx="21"/>
          </p:nvPr>
        </p:nvSpPr>
        <p:spPr>
          <a:xfrm>
            <a:off x="5509275" y="4130625"/>
            <a:ext cx="2380200" cy="515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1">
  <p:cSld name="CUSTOM_1_1">
    <p:bg>
      <p:bgPr>
        <a:solidFill>
          <a:schemeClr val="lt1"/>
        </a:solidFill>
        <a:effectLst/>
      </p:bgPr>
    </p:bg>
    <p:spTree>
      <p:nvGrpSpPr>
        <p:cNvPr id="1" name="Shape 122"/>
        <p:cNvGrpSpPr/>
        <p:nvPr/>
      </p:nvGrpSpPr>
      <p:grpSpPr>
        <a:xfrm>
          <a:off x="0" y="0"/>
          <a:ext cx="0" cy="0"/>
          <a:chOff x="0" y="0"/>
          <a:chExt cx="0" cy="0"/>
        </a:xfrm>
      </p:grpSpPr>
      <p:sp>
        <p:nvSpPr>
          <p:cNvPr id="123" name="Google Shape;123;p17"/>
          <p:cNvSpPr txBox="1">
            <a:spLocks noGrp="1"/>
          </p:cNvSpPr>
          <p:nvPr>
            <p:ph type="subTitle" idx="1"/>
          </p:nvPr>
        </p:nvSpPr>
        <p:spPr>
          <a:xfrm>
            <a:off x="4367275" y="662900"/>
            <a:ext cx="3899400" cy="2892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
        <p:nvSpPr>
          <p:cNvPr id="124" name="Google Shape;124;p17"/>
          <p:cNvSpPr txBox="1">
            <a:spLocks noGrp="1"/>
          </p:cNvSpPr>
          <p:nvPr>
            <p:ph type="title"/>
          </p:nvPr>
        </p:nvSpPr>
        <p:spPr>
          <a:xfrm>
            <a:off x="4367275" y="3751900"/>
            <a:ext cx="3899400" cy="663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2">
  <p:cSld name="CUSTOM_1_1_1">
    <p:bg>
      <p:bgPr>
        <a:noFill/>
        <a:effectLst/>
      </p:bgPr>
    </p:bg>
    <p:spTree>
      <p:nvGrpSpPr>
        <p:cNvPr id="1" name="Shape 125"/>
        <p:cNvGrpSpPr/>
        <p:nvPr/>
      </p:nvGrpSpPr>
      <p:grpSpPr>
        <a:xfrm>
          <a:off x="0" y="0"/>
          <a:ext cx="0" cy="0"/>
          <a:chOff x="0" y="0"/>
          <a:chExt cx="0" cy="0"/>
        </a:xfrm>
      </p:grpSpPr>
      <p:pic>
        <p:nvPicPr>
          <p:cNvPr id="126" name="Google Shape;126;p18"/>
          <p:cNvPicPr preferRelativeResize="0"/>
          <p:nvPr/>
        </p:nvPicPr>
        <p:blipFill>
          <a:blip r:embed="rId2">
            <a:alphaModFix/>
          </a:blip>
          <a:stretch>
            <a:fillRect/>
          </a:stretch>
        </p:blipFill>
        <p:spPr>
          <a:xfrm>
            <a:off x="0" y="0"/>
            <a:ext cx="9144000" cy="5143519"/>
          </a:xfrm>
          <a:prstGeom prst="rect">
            <a:avLst/>
          </a:prstGeom>
          <a:noFill/>
          <a:ln>
            <a:noFill/>
          </a:ln>
        </p:spPr>
      </p:pic>
      <p:sp>
        <p:nvSpPr>
          <p:cNvPr id="127" name="Google Shape;127;p18"/>
          <p:cNvSpPr/>
          <p:nvPr/>
        </p:nvSpPr>
        <p:spPr>
          <a:xfrm>
            <a:off x="1300500" y="1056650"/>
            <a:ext cx="6543000" cy="3266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txBox="1">
            <a:spLocks noGrp="1"/>
          </p:cNvSpPr>
          <p:nvPr>
            <p:ph type="subTitle" idx="1"/>
          </p:nvPr>
        </p:nvSpPr>
        <p:spPr>
          <a:xfrm>
            <a:off x="1939000" y="1442000"/>
            <a:ext cx="5337000" cy="2011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
        <p:nvSpPr>
          <p:cNvPr id="129" name="Google Shape;129;p18"/>
          <p:cNvSpPr txBox="1">
            <a:spLocks noGrp="1"/>
          </p:cNvSpPr>
          <p:nvPr>
            <p:ph type="title"/>
          </p:nvPr>
        </p:nvSpPr>
        <p:spPr>
          <a:xfrm>
            <a:off x="2622300" y="3625475"/>
            <a:ext cx="3899400" cy="30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one column 1">
  <p:cSld name="CUSTOM_9">
    <p:spTree>
      <p:nvGrpSpPr>
        <p:cNvPr id="1" name="Shape 130"/>
        <p:cNvGrpSpPr/>
        <p:nvPr/>
      </p:nvGrpSpPr>
      <p:grpSpPr>
        <a:xfrm>
          <a:off x="0" y="0"/>
          <a:ext cx="0" cy="0"/>
          <a:chOff x="0" y="0"/>
          <a:chExt cx="0" cy="0"/>
        </a:xfrm>
      </p:grpSpPr>
      <p:pic>
        <p:nvPicPr>
          <p:cNvPr id="131" name="Google Shape;131;p19"/>
          <p:cNvPicPr preferRelativeResize="0"/>
          <p:nvPr/>
        </p:nvPicPr>
        <p:blipFill>
          <a:blip r:embed="rId2">
            <a:alphaModFix/>
          </a:blip>
          <a:stretch>
            <a:fillRect/>
          </a:stretch>
        </p:blipFill>
        <p:spPr>
          <a:xfrm>
            <a:off x="0" y="0"/>
            <a:ext cx="9144000" cy="5143532"/>
          </a:xfrm>
          <a:prstGeom prst="rect">
            <a:avLst/>
          </a:prstGeom>
          <a:noFill/>
          <a:ln>
            <a:noFill/>
          </a:ln>
        </p:spPr>
      </p:pic>
      <p:sp>
        <p:nvSpPr>
          <p:cNvPr id="132" name="Google Shape;132;p19"/>
          <p:cNvSpPr/>
          <p:nvPr/>
        </p:nvSpPr>
        <p:spPr>
          <a:xfrm>
            <a:off x="0" y="1228813"/>
            <a:ext cx="9144000" cy="2685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txBox="1">
            <a:spLocks noGrp="1"/>
          </p:cNvSpPr>
          <p:nvPr>
            <p:ph type="title"/>
          </p:nvPr>
        </p:nvSpPr>
        <p:spPr>
          <a:xfrm>
            <a:off x="647500" y="1971600"/>
            <a:ext cx="3765000" cy="1200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2400"/>
              <a:buNone/>
              <a:defRPr>
                <a:solidFill>
                  <a:schemeClr val="dk2"/>
                </a:solidFill>
              </a:defRPr>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134" name="Google Shape;134;p19"/>
          <p:cNvSpPr txBox="1">
            <a:spLocks noGrp="1"/>
          </p:cNvSpPr>
          <p:nvPr>
            <p:ph type="body" idx="1"/>
          </p:nvPr>
        </p:nvSpPr>
        <p:spPr>
          <a:xfrm>
            <a:off x="5097775" y="1852350"/>
            <a:ext cx="3274500" cy="1438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Clr>
                <a:schemeClr val="accent1"/>
              </a:buClr>
              <a:buSzPts val="1400"/>
              <a:buChar char="○"/>
              <a:defRPr>
                <a:solidFill>
                  <a:schemeClr val="accent1"/>
                </a:solidFill>
              </a:defRPr>
            </a:lvl2pPr>
            <a:lvl3pPr marL="1371600" lvl="2" indent="-317500" rtl="0">
              <a:spcBef>
                <a:spcPts val="0"/>
              </a:spcBef>
              <a:spcAft>
                <a:spcPts val="0"/>
              </a:spcAft>
              <a:buClr>
                <a:schemeClr val="accent1"/>
              </a:buClr>
              <a:buSzPts val="1400"/>
              <a:buChar char="■"/>
              <a:defRPr>
                <a:solidFill>
                  <a:schemeClr val="accent1"/>
                </a:solidFill>
              </a:defRPr>
            </a:lvl3pPr>
            <a:lvl4pPr marL="1828800" lvl="3" indent="-317500" rtl="0">
              <a:spcBef>
                <a:spcPts val="0"/>
              </a:spcBef>
              <a:spcAft>
                <a:spcPts val="0"/>
              </a:spcAft>
              <a:buClr>
                <a:schemeClr val="accent1"/>
              </a:buClr>
              <a:buSzPts val="1400"/>
              <a:buChar char="●"/>
              <a:defRPr>
                <a:solidFill>
                  <a:schemeClr val="accent1"/>
                </a:solidFill>
              </a:defRPr>
            </a:lvl4pPr>
            <a:lvl5pPr marL="2286000" lvl="4" indent="-317500" rtl="0">
              <a:spcBef>
                <a:spcPts val="0"/>
              </a:spcBef>
              <a:spcAft>
                <a:spcPts val="0"/>
              </a:spcAft>
              <a:buClr>
                <a:schemeClr val="accent1"/>
              </a:buClr>
              <a:buSzPts val="1400"/>
              <a:buChar char="○"/>
              <a:defRPr>
                <a:solidFill>
                  <a:schemeClr val="accent1"/>
                </a:solidFill>
              </a:defRPr>
            </a:lvl5pPr>
            <a:lvl6pPr marL="2743200" lvl="5" indent="-317500" rtl="0">
              <a:spcBef>
                <a:spcPts val="0"/>
              </a:spcBef>
              <a:spcAft>
                <a:spcPts val="0"/>
              </a:spcAft>
              <a:buClr>
                <a:schemeClr val="accent1"/>
              </a:buClr>
              <a:buSzPts val="1400"/>
              <a:buChar char="■"/>
              <a:defRPr>
                <a:solidFill>
                  <a:schemeClr val="accent1"/>
                </a:solidFill>
              </a:defRPr>
            </a:lvl6pPr>
            <a:lvl7pPr marL="3200400" lvl="6" indent="-317500" rtl="0">
              <a:spcBef>
                <a:spcPts val="0"/>
              </a:spcBef>
              <a:spcAft>
                <a:spcPts val="0"/>
              </a:spcAft>
              <a:buClr>
                <a:schemeClr val="accent1"/>
              </a:buClr>
              <a:buSzPts val="1400"/>
              <a:buChar char="●"/>
              <a:defRPr>
                <a:solidFill>
                  <a:schemeClr val="accent1"/>
                </a:solidFill>
              </a:defRPr>
            </a:lvl7pPr>
            <a:lvl8pPr marL="3657600" lvl="7" indent="-317500" rtl="0">
              <a:spcBef>
                <a:spcPts val="0"/>
              </a:spcBef>
              <a:spcAft>
                <a:spcPts val="0"/>
              </a:spcAft>
              <a:buClr>
                <a:schemeClr val="accent1"/>
              </a:buClr>
              <a:buSzPts val="1400"/>
              <a:buChar char="○"/>
              <a:defRPr>
                <a:solidFill>
                  <a:schemeClr val="accent1"/>
                </a:solidFill>
              </a:defRPr>
            </a:lvl8pPr>
            <a:lvl9pPr marL="4114800" lvl="8" indent="-317500" rtl="0">
              <a:spcBef>
                <a:spcPts val="0"/>
              </a:spcBef>
              <a:spcAft>
                <a:spcPts val="0"/>
              </a:spcAft>
              <a:buClr>
                <a:schemeClr val="accent1"/>
              </a:buClr>
              <a:buSzPts val="1400"/>
              <a:buChar char="■"/>
              <a:defRPr>
                <a:solidFill>
                  <a:schemeClr val="accen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p:cSld name="CUSTOM_8">
    <p:bg>
      <p:bgPr>
        <a:solidFill>
          <a:schemeClr val="lt1"/>
        </a:solidFill>
        <a:effectLst/>
      </p:bgPr>
    </p:bg>
    <p:spTree>
      <p:nvGrpSpPr>
        <p:cNvPr id="1" name="Shape 135"/>
        <p:cNvGrpSpPr/>
        <p:nvPr/>
      </p:nvGrpSpPr>
      <p:grpSpPr>
        <a:xfrm>
          <a:off x="0" y="0"/>
          <a:ext cx="0" cy="0"/>
          <a:chOff x="0" y="0"/>
          <a:chExt cx="0" cy="0"/>
        </a:xfrm>
      </p:grpSpPr>
      <p:pic>
        <p:nvPicPr>
          <p:cNvPr id="136" name="Google Shape;136;p2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37" name="Google Shape;137;p20"/>
          <p:cNvSpPr/>
          <p:nvPr/>
        </p:nvSpPr>
        <p:spPr>
          <a:xfrm>
            <a:off x="3221400" y="1277850"/>
            <a:ext cx="5922600" cy="268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txBox="1">
            <a:spLocks noGrp="1"/>
          </p:cNvSpPr>
          <p:nvPr>
            <p:ph type="title"/>
          </p:nvPr>
        </p:nvSpPr>
        <p:spPr>
          <a:xfrm>
            <a:off x="3873175" y="1977736"/>
            <a:ext cx="4203900" cy="105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9" name="Google Shape;139;p20"/>
          <p:cNvSpPr txBox="1">
            <a:spLocks noGrp="1"/>
          </p:cNvSpPr>
          <p:nvPr>
            <p:ph type="subTitle" idx="1"/>
          </p:nvPr>
        </p:nvSpPr>
        <p:spPr>
          <a:xfrm>
            <a:off x="4714375" y="3165107"/>
            <a:ext cx="2521500" cy="54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0" name="Google Shape;140;p20"/>
          <p:cNvSpPr txBox="1">
            <a:spLocks noGrp="1"/>
          </p:cNvSpPr>
          <p:nvPr>
            <p:ph type="title" idx="2" hasCustomPrompt="1"/>
          </p:nvPr>
        </p:nvSpPr>
        <p:spPr>
          <a:xfrm>
            <a:off x="5044531" y="540000"/>
            <a:ext cx="1861200" cy="1373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9600"/>
              <a:buNone/>
              <a:defRPr sz="9600">
                <a:solidFill>
                  <a:schemeClr val="dk2"/>
                </a:solidFill>
              </a:defRPr>
            </a:lvl1pPr>
            <a:lvl2pPr lvl="1" algn="ctr" rtl="0">
              <a:spcBef>
                <a:spcPts val="0"/>
              </a:spcBef>
              <a:spcAft>
                <a:spcPts val="0"/>
              </a:spcAft>
              <a:buClr>
                <a:schemeClr val="dk1"/>
              </a:buClr>
              <a:buSzPts val="9600"/>
              <a:buNone/>
              <a:defRPr sz="9600">
                <a:solidFill>
                  <a:schemeClr val="dk1"/>
                </a:solidFill>
              </a:defRPr>
            </a:lvl2pPr>
            <a:lvl3pPr lvl="2" algn="ctr" rtl="0">
              <a:spcBef>
                <a:spcPts val="0"/>
              </a:spcBef>
              <a:spcAft>
                <a:spcPts val="0"/>
              </a:spcAft>
              <a:buClr>
                <a:schemeClr val="dk1"/>
              </a:buClr>
              <a:buSzPts val="9600"/>
              <a:buNone/>
              <a:defRPr sz="9600">
                <a:solidFill>
                  <a:schemeClr val="dk1"/>
                </a:solidFill>
              </a:defRPr>
            </a:lvl3pPr>
            <a:lvl4pPr lvl="3" algn="ctr" rtl="0">
              <a:spcBef>
                <a:spcPts val="0"/>
              </a:spcBef>
              <a:spcAft>
                <a:spcPts val="0"/>
              </a:spcAft>
              <a:buClr>
                <a:schemeClr val="dk1"/>
              </a:buClr>
              <a:buSzPts val="9600"/>
              <a:buNone/>
              <a:defRPr sz="9600">
                <a:solidFill>
                  <a:schemeClr val="dk1"/>
                </a:solidFill>
              </a:defRPr>
            </a:lvl4pPr>
            <a:lvl5pPr lvl="4" algn="ctr" rtl="0">
              <a:spcBef>
                <a:spcPts val="0"/>
              </a:spcBef>
              <a:spcAft>
                <a:spcPts val="0"/>
              </a:spcAft>
              <a:buClr>
                <a:schemeClr val="dk1"/>
              </a:buClr>
              <a:buSzPts val="9600"/>
              <a:buNone/>
              <a:defRPr sz="9600">
                <a:solidFill>
                  <a:schemeClr val="dk1"/>
                </a:solidFill>
              </a:defRPr>
            </a:lvl5pPr>
            <a:lvl6pPr lvl="5" algn="ctr" rtl="0">
              <a:spcBef>
                <a:spcPts val="0"/>
              </a:spcBef>
              <a:spcAft>
                <a:spcPts val="0"/>
              </a:spcAft>
              <a:buClr>
                <a:schemeClr val="dk1"/>
              </a:buClr>
              <a:buSzPts val="9600"/>
              <a:buNone/>
              <a:defRPr sz="9600">
                <a:solidFill>
                  <a:schemeClr val="dk1"/>
                </a:solidFill>
              </a:defRPr>
            </a:lvl6pPr>
            <a:lvl7pPr lvl="6" algn="ctr" rtl="0">
              <a:spcBef>
                <a:spcPts val="0"/>
              </a:spcBef>
              <a:spcAft>
                <a:spcPts val="0"/>
              </a:spcAft>
              <a:buClr>
                <a:schemeClr val="dk1"/>
              </a:buClr>
              <a:buSzPts val="9600"/>
              <a:buNone/>
              <a:defRPr sz="9600">
                <a:solidFill>
                  <a:schemeClr val="dk1"/>
                </a:solidFill>
              </a:defRPr>
            </a:lvl7pPr>
            <a:lvl8pPr lvl="7" algn="ctr" rtl="0">
              <a:spcBef>
                <a:spcPts val="0"/>
              </a:spcBef>
              <a:spcAft>
                <a:spcPts val="0"/>
              </a:spcAft>
              <a:buClr>
                <a:schemeClr val="dk1"/>
              </a:buClr>
              <a:buSzPts val="9600"/>
              <a:buNone/>
              <a:defRPr sz="9600">
                <a:solidFill>
                  <a:schemeClr val="dk1"/>
                </a:solidFill>
              </a:defRPr>
            </a:lvl8pPr>
            <a:lvl9pPr lvl="8" algn="ctr" rtl="0">
              <a:spcBef>
                <a:spcPts val="0"/>
              </a:spcBef>
              <a:spcAft>
                <a:spcPts val="0"/>
              </a:spcAft>
              <a:buClr>
                <a:schemeClr val="dk1"/>
              </a:buClr>
              <a:buSzPts val="9600"/>
              <a:buNone/>
              <a:defRPr sz="9600">
                <a:solidFill>
                  <a:schemeClr val="dk1"/>
                </a:solidFill>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solidFill>
          <a:schemeClr val="lt1"/>
        </a:solidFill>
        <a:effectLst/>
      </p:bgPr>
    </p:bg>
    <p:spTree>
      <p:nvGrpSpPr>
        <p:cNvPr id="1" name="Shape 141"/>
        <p:cNvGrpSpPr/>
        <p:nvPr/>
      </p:nvGrpSpPr>
      <p:grpSpPr>
        <a:xfrm>
          <a:off x="0" y="0"/>
          <a:ext cx="0" cy="0"/>
          <a:chOff x="0" y="0"/>
          <a:chExt cx="0" cy="0"/>
        </a:xfrm>
      </p:grpSpPr>
      <p:pic>
        <p:nvPicPr>
          <p:cNvPr id="142" name="Google Shape;142;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3" name="Google Shape;143;p21"/>
          <p:cNvSpPr/>
          <p:nvPr/>
        </p:nvSpPr>
        <p:spPr>
          <a:xfrm>
            <a:off x="590550" y="464675"/>
            <a:ext cx="7972500" cy="421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txBox="1">
            <a:spLocks noGrp="1"/>
          </p:cNvSpPr>
          <p:nvPr>
            <p:ph type="title"/>
          </p:nvPr>
        </p:nvSpPr>
        <p:spPr>
          <a:xfrm>
            <a:off x="2474400" y="707227"/>
            <a:ext cx="4195200" cy="66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5" name="Google Shape;145;p21"/>
          <p:cNvSpPr txBox="1">
            <a:spLocks noGrp="1"/>
          </p:cNvSpPr>
          <p:nvPr>
            <p:ph type="subTitle" idx="1"/>
          </p:nvPr>
        </p:nvSpPr>
        <p:spPr>
          <a:xfrm>
            <a:off x="5891150" y="2576531"/>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6" name="Google Shape;146;p21"/>
          <p:cNvSpPr txBox="1">
            <a:spLocks noGrp="1"/>
          </p:cNvSpPr>
          <p:nvPr>
            <p:ph type="subTitle" idx="2"/>
          </p:nvPr>
        </p:nvSpPr>
        <p:spPr>
          <a:xfrm>
            <a:off x="5891150" y="2908625"/>
            <a:ext cx="2349000" cy="84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7" name="Google Shape;147;p21"/>
          <p:cNvSpPr txBox="1">
            <a:spLocks noGrp="1"/>
          </p:cNvSpPr>
          <p:nvPr>
            <p:ph type="subTitle" idx="3"/>
          </p:nvPr>
        </p:nvSpPr>
        <p:spPr>
          <a:xfrm>
            <a:off x="3395575" y="2576531"/>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8" name="Google Shape;148;p21"/>
          <p:cNvSpPr txBox="1">
            <a:spLocks noGrp="1"/>
          </p:cNvSpPr>
          <p:nvPr>
            <p:ph type="subTitle" idx="4"/>
          </p:nvPr>
        </p:nvSpPr>
        <p:spPr>
          <a:xfrm>
            <a:off x="3395575" y="2908625"/>
            <a:ext cx="2349000" cy="84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9" name="Google Shape;149;p21"/>
          <p:cNvSpPr txBox="1">
            <a:spLocks noGrp="1"/>
          </p:cNvSpPr>
          <p:nvPr>
            <p:ph type="subTitle" idx="5"/>
          </p:nvPr>
        </p:nvSpPr>
        <p:spPr>
          <a:xfrm>
            <a:off x="896050" y="2576531"/>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0" name="Google Shape;150;p21"/>
          <p:cNvSpPr txBox="1">
            <a:spLocks noGrp="1"/>
          </p:cNvSpPr>
          <p:nvPr>
            <p:ph type="subTitle" idx="6"/>
          </p:nvPr>
        </p:nvSpPr>
        <p:spPr>
          <a:xfrm>
            <a:off x="896050" y="2908625"/>
            <a:ext cx="2349000" cy="84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2_2">
    <p:bg>
      <p:bgPr>
        <a:solidFill>
          <a:schemeClr val="lt1"/>
        </a:solidFill>
        <a:effectLst/>
      </p:bgPr>
    </p:bg>
    <p:spTree>
      <p:nvGrpSpPr>
        <p:cNvPr id="1" name="Shape 151"/>
        <p:cNvGrpSpPr/>
        <p:nvPr/>
      </p:nvGrpSpPr>
      <p:grpSpPr>
        <a:xfrm>
          <a:off x="0" y="0"/>
          <a:ext cx="0" cy="0"/>
          <a:chOff x="0" y="0"/>
          <a:chExt cx="0" cy="0"/>
        </a:xfrm>
      </p:grpSpPr>
      <p:pic>
        <p:nvPicPr>
          <p:cNvPr id="152" name="Google Shape;152;p2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3" name="Google Shape;153;p22"/>
          <p:cNvSpPr/>
          <p:nvPr/>
        </p:nvSpPr>
        <p:spPr>
          <a:xfrm>
            <a:off x="590550" y="464675"/>
            <a:ext cx="7972500" cy="421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txBox="1">
            <a:spLocks noGrp="1"/>
          </p:cNvSpPr>
          <p:nvPr>
            <p:ph type="title"/>
          </p:nvPr>
        </p:nvSpPr>
        <p:spPr>
          <a:xfrm>
            <a:off x="2482013" y="712584"/>
            <a:ext cx="4195200" cy="66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5" name="Google Shape;155;p22"/>
          <p:cNvSpPr txBox="1">
            <a:spLocks noGrp="1"/>
          </p:cNvSpPr>
          <p:nvPr>
            <p:ph type="subTitle" idx="1"/>
          </p:nvPr>
        </p:nvSpPr>
        <p:spPr>
          <a:xfrm>
            <a:off x="6094073" y="2881325"/>
            <a:ext cx="2130000" cy="33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6" name="Google Shape;156;p22"/>
          <p:cNvSpPr txBox="1">
            <a:spLocks noGrp="1"/>
          </p:cNvSpPr>
          <p:nvPr>
            <p:ph type="subTitle" idx="2"/>
          </p:nvPr>
        </p:nvSpPr>
        <p:spPr>
          <a:xfrm>
            <a:off x="6094074" y="3213423"/>
            <a:ext cx="2130000" cy="55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7" name="Google Shape;157;p22"/>
          <p:cNvSpPr txBox="1">
            <a:spLocks noGrp="1"/>
          </p:cNvSpPr>
          <p:nvPr>
            <p:ph type="subTitle" idx="3"/>
          </p:nvPr>
        </p:nvSpPr>
        <p:spPr>
          <a:xfrm>
            <a:off x="3514615" y="2881325"/>
            <a:ext cx="2130000" cy="33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8" name="Google Shape;158;p22"/>
          <p:cNvSpPr txBox="1">
            <a:spLocks noGrp="1"/>
          </p:cNvSpPr>
          <p:nvPr>
            <p:ph type="subTitle" idx="4"/>
          </p:nvPr>
        </p:nvSpPr>
        <p:spPr>
          <a:xfrm>
            <a:off x="3514616" y="3213423"/>
            <a:ext cx="2130000" cy="55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9" name="Google Shape;159;p22"/>
          <p:cNvSpPr txBox="1">
            <a:spLocks noGrp="1"/>
          </p:cNvSpPr>
          <p:nvPr>
            <p:ph type="subTitle" idx="5"/>
          </p:nvPr>
        </p:nvSpPr>
        <p:spPr>
          <a:xfrm>
            <a:off x="935175" y="2881325"/>
            <a:ext cx="2130000" cy="33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0" name="Google Shape;160;p22"/>
          <p:cNvSpPr txBox="1">
            <a:spLocks noGrp="1"/>
          </p:cNvSpPr>
          <p:nvPr>
            <p:ph type="subTitle" idx="6"/>
          </p:nvPr>
        </p:nvSpPr>
        <p:spPr>
          <a:xfrm>
            <a:off x="935175" y="3213423"/>
            <a:ext cx="2130000" cy="55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 name="Google Shape;15;p3"/>
          <p:cNvSpPr/>
          <p:nvPr/>
        </p:nvSpPr>
        <p:spPr>
          <a:xfrm>
            <a:off x="2809800" y="0"/>
            <a:ext cx="63342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3291362" y="822028"/>
            <a:ext cx="5186400" cy="22359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7" name="Google Shape;17;p3"/>
          <p:cNvSpPr txBox="1">
            <a:spLocks noGrp="1"/>
          </p:cNvSpPr>
          <p:nvPr>
            <p:ph type="subTitle" idx="1"/>
          </p:nvPr>
        </p:nvSpPr>
        <p:spPr>
          <a:xfrm>
            <a:off x="3291363" y="3249303"/>
            <a:ext cx="29247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8" name="Google Shape;18;p3"/>
          <p:cNvSpPr txBox="1">
            <a:spLocks noGrp="1"/>
          </p:cNvSpPr>
          <p:nvPr>
            <p:ph type="title" idx="2" hasCustomPrompt="1"/>
          </p:nvPr>
        </p:nvSpPr>
        <p:spPr>
          <a:xfrm>
            <a:off x="720000" y="540000"/>
            <a:ext cx="1861200" cy="137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500"/>
              <a:buNone/>
              <a:defRPr sz="10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2">
  <p:cSld name="CUSTOM_2_2_1">
    <p:bg>
      <p:bgPr>
        <a:solidFill>
          <a:schemeClr val="lt1"/>
        </a:solidFill>
        <a:effectLst/>
      </p:bgPr>
    </p:bg>
    <p:spTree>
      <p:nvGrpSpPr>
        <p:cNvPr id="1" name="Shape 161"/>
        <p:cNvGrpSpPr/>
        <p:nvPr/>
      </p:nvGrpSpPr>
      <p:grpSpPr>
        <a:xfrm>
          <a:off x="0" y="0"/>
          <a:ext cx="0" cy="0"/>
          <a:chOff x="0" y="0"/>
          <a:chExt cx="0" cy="0"/>
        </a:xfrm>
      </p:grpSpPr>
      <p:pic>
        <p:nvPicPr>
          <p:cNvPr id="162" name="Google Shape;162;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3" name="Google Shape;163;p23"/>
          <p:cNvSpPr/>
          <p:nvPr/>
        </p:nvSpPr>
        <p:spPr>
          <a:xfrm>
            <a:off x="1834575" y="464675"/>
            <a:ext cx="7419000" cy="421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txBox="1">
            <a:spLocks noGrp="1"/>
          </p:cNvSpPr>
          <p:nvPr>
            <p:ph type="subTitle" idx="1"/>
          </p:nvPr>
        </p:nvSpPr>
        <p:spPr>
          <a:xfrm>
            <a:off x="2314288" y="2738425"/>
            <a:ext cx="2082600" cy="332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5" name="Google Shape;165;p23"/>
          <p:cNvSpPr txBox="1">
            <a:spLocks noGrp="1"/>
          </p:cNvSpPr>
          <p:nvPr>
            <p:ph type="subTitle" idx="2"/>
          </p:nvPr>
        </p:nvSpPr>
        <p:spPr>
          <a:xfrm>
            <a:off x="2314288" y="3070525"/>
            <a:ext cx="2082600" cy="58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6" name="Google Shape;166;p23"/>
          <p:cNvSpPr txBox="1">
            <a:spLocks noGrp="1"/>
          </p:cNvSpPr>
          <p:nvPr>
            <p:ph type="subTitle" idx="3"/>
          </p:nvPr>
        </p:nvSpPr>
        <p:spPr>
          <a:xfrm>
            <a:off x="4584188" y="2738425"/>
            <a:ext cx="2082600" cy="332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7" name="Google Shape;167;p23"/>
          <p:cNvSpPr txBox="1">
            <a:spLocks noGrp="1"/>
          </p:cNvSpPr>
          <p:nvPr>
            <p:ph type="subTitle" idx="4"/>
          </p:nvPr>
        </p:nvSpPr>
        <p:spPr>
          <a:xfrm>
            <a:off x="4584188" y="3070525"/>
            <a:ext cx="2082600" cy="58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8" name="Google Shape;168;p23"/>
          <p:cNvSpPr txBox="1">
            <a:spLocks noGrp="1"/>
          </p:cNvSpPr>
          <p:nvPr>
            <p:ph type="subTitle" idx="5"/>
          </p:nvPr>
        </p:nvSpPr>
        <p:spPr>
          <a:xfrm>
            <a:off x="6854080" y="2739262"/>
            <a:ext cx="2082600" cy="332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9" name="Google Shape;169;p23"/>
          <p:cNvSpPr txBox="1">
            <a:spLocks noGrp="1"/>
          </p:cNvSpPr>
          <p:nvPr>
            <p:ph type="subTitle" idx="6"/>
          </p:nvPr>
        </p:nvSpPr>
        <p:spPr>
          <a:xfrm>
            <a:off x="6854080" y="3071362"/>
            <a:ext cx="2082600" cy="58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0" name="Google Shape;170;p23"/>
          <p:cNvSpPr txBox="1">
            <a:spLocks noGrp="1"/>
          </p:cNvSpPr>
          <p:nvPr>
            <p:ph type="title"/>
          </p:nvPr>
        </p:nvSpPr>
        <p:spPr>
          <a:xfrm>
            <a:off x="2314300" y="762000"/>
            <a:ext cx="5901000" cy="666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_2_1_2">
    <p:bg>
      <p:bgPr>
        <a:noFill/>
        <a:effectLst/>
      </p:bgPr>
    </p:bg>
    <p:spTree>
      <p:nvGrpSpPr>
        <p:cNvPr id="1" name="Shape 177"/>
        <p:cNvGrpSpPr/>
        <p:nvPr/>
      </p:nvGrpSpPr>
      <p:grpSpPr>
        <a:xfrm>
          <a:off x="0" y="0"/>
          <a:ext cx="0" cy="0"/>
          <a:chOff x="0" y="0"/>
          <a:chExt cx="0" cy="0"/>
        </a:xfrm>
      </p:grpSpPr>
      <p:sp>
        <p:nvSpPr>
          <p:cNvPr id="178" name="Google Shape;178;p25"/>
          <p:cNvSpPr txBox="1">
            <a:spLocks noGrp="1"/>
          </p:cNvSpPr>
          <p:nvPr>
            <p:ph type="title"/>
          </p:nvPr>
        </p:nvSpPr>
        <p:spPr>
          <a:xfrm>
            <a:off x="678875" y="785343"/>
            <a:ext cx="3220200" cy="20046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2400"/>
              <a:buNone/>
              <a:defRPr sz="33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9" name="Google Shape;179;p25"/>
          <p:cNvSpPr txBox="1">
            <a:spLocks noGrp="1"/>
          </p:cNvSpPr>
          <p:nvPr>
            <p:ph type="subTitle" idx="1"/>
          </p:nvPr>
        </p:nvSpPr>
        <p:spPr>
          <a:xfrm>
            <a:off x="678875" y="3315260"/>
            <a:ext cx="3036600" cy="96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0" name="Google Shape;180;p25"/>
          <p:cNvSpPr txBox="1"/>
          <p:nvPr/>
        </p:nvSpPr>
        <p:spPr>
          <a:xfrm>
            <a:off x="4817025" y="904125"/>
            <a:ext cx="3220200" cy="20046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None/>
            </a:pPr>
            <a:endParaRPr sz="3300">
              <a:solidFill>
                <a:srgbClr val="0B5394"/>
              </a:solidFill>
              <a:latin typeface="Raleway"/>
              <a:ea typeface="Raleway"/>
              <a:cs typeface="Raleway"/>
              <a:sym typeface="Raleway"/>
            </a:endParaRPr>
          </a:p>
        </p:txBody>
      </p:sp>
      <p:sp>
        <p:nvSpPr>
          <p:cNvPr id="181" name="Google Shape;181;p25"/>
          <p:cNvSpPr txBox="1"/>
          <p:nvPr/>
        </p:nvSpPr>
        <p:spPr>
          <a:xfrm>
            <a:off x="4817025" y="3400425"/>
            <a:ext cx="3036600" cy="9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endParaRPr>
              <a:solidFill>
                <a:srgbClr val="0B5394"/>
              </a:solidFill>
              <a:latin typeface="Raleway"/>
              <a:ea typeface="Raleway"/>
              <a:cs typeface="Raleway"/>
              <a:sym typeface="Raleway"/>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CUSTOM_2_1_2_1">
    <p:bg>
      <p:bgPr>
        <a:noFill/>
        <a:effectLst/>
      </p:bgPr>
    </p:bg>
    <p:spTree>
      <p:nvGrpSpPr>
        <p:cNvPr id="1" name="Shape 182"/>
        <p:cNvGrpSpPr/>
        <p:nvPr/>
      </p:nvGrpSpPr>
      <p:grpSpPr>
        <a:xfrm>
          <a:off x="0" y="0"/>
          <a:ext cx="0" cy="0"/>
          <a:chOff x="0" y="0"/>
          <a:chExt cx="0" cy="0"/>
        </a:xfrm>
      </p:grpSpPr>
      <p:pic>
        <p:nvPicPr>
          <p:cNvPr id="183" name="Google Shape;183;p26"/>
          <p:cNvPicPr preferRelativeResize="0"/>
          <p:nvPr/>
        </p:nvPicPr>
        <p:blipFill rotWithShape="1">
          <a:blip r:embed="rId2">
            <a:alphaModFix/>
          </a:blip>
          <a:srcRect/>
          <a:stretch/>
        </p:blipFill>
        <p:spPr>
          <a:xfrm>
            <a:off x="0" y="0"/>
            <a:ext cx="9144000" cy="5143497"/>
          </a:xfrm>
          <a:prstGeom prst="rect">
            <a:avLst/>
          </a:prstGeom>
          <a:noFill/>
          <a:ln>
            <a:noFill/>
          </a:ln>
        </p:spPr>
      </p:pic>
      <p:sp>
        <p:nvSpPr>
          <p:cNvPr id="184" name="Google Shape;184;p26"/>
          <p:cNvSpPr txBox="1">
            <a:spLocks noGrp="1"/>
          </p:cNvSpPr>
          <p:nvPr>
            <p:ph type="title"/>
          </p:nvPr>
        </p:nvSpPr>
        <p:spPr>
          <a:xfrm>
            <a:off x="1035900" y="785343"/>
            <a:ext cx="3220200" cy="20046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SzPts val="2400"/>
              <a:buNone/>
              <a:defRPr sz="33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5" name="Google Shape;185;p26"/>
          <p:cNvSpPr txBox="1">
            <a:spLocks noGrp="1"/>
          </p:cNvSpPr>
          <p:nvPr>
            <p:ph type="subTitle" idx="1"/>
          </p:nvPr>
        </p:nvSpPr>
        <p:spPr>
          <a:xfrm>
            <a:off x="1035900" y="3315260"/>
            <a:ext cx="3036600" cy="966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6" name="Google Shape;186;p26"/>
          <p:cNvSpPr txBox="1"/>
          <p:nvPr/>
        </p:nvSpPr>
        <p:spPr>
          <a:xfrm>
            <a:off x="4817025" y="904125"/>
            <a:ext cx="3220200" cy="20046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None/>
            </a:pPr>
            <a:endParaRPr sz="3300">
              <a:solidFill>
                <a:srgbClr val="0B5394"/>
              </a:solidFill>
              <a:latin typeface="Raleway"/>
              <a:ea typeface="Raleway"/>
              <a:cs typeface="Raleway"/>
              <a:sym typeface="Raleway"/>
            </a:endParaRPr>
          </a:p>
        </p:txBody>
      </p:sp>
      <p:sp>
        <p:nvSpPr>
          <p:cNvPr id="187" name="Google Shape;187;p26"/>
          <p:cNvSpPr txBox="1"/>
          <p:nvPr/>
        </p:nvSpPr>
        <p:spPr>
          <a:xfrm>
            <a:off x="4817025" y="3400425"/>
            <a:ext cx="3036600" cy="9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endParaRPr>
              <a:solidFill>
                <a:srgbClr val="0B5394"/>
              </a:solidFill>
              <a:latin typeface="Raleway"/>
              <a:ea typeface="Raleway"/>
              <a:cs typeface="Raleway"/>
              <a:sym typeface="Raleway"/>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CUSTOM_2_1_1">
    <p:bg>
      <p:bgPr>
        <a:solidFill>
          <a:schemeClr val="lt1"/>
        </a:solidFill>
        <a:effectLst/>
      </p:bgPr>
    </p:bg>
    <p:spTree>
      <p:nvGrpSpPr>
        <p:cNvPr id="1" name="Shape 188"/>
        <p:cNvGrpSpPr/>
        <p:nvPr/>
      </p:nvGrpSpPr>
      <p:grpSpPr>
        <a:xfrm>
          <a:off x="0" y="0"/>
          <a:ext cx="0" cy="0"/>
          <a:chOff x="0" y="0"/>
          <a:chExt cx="0" cy="0"/>
        </a:xfrm>
      </p:grpSpPr>
      <p:pic>
        <p:nvPicPr>
          <p:cNvPr id="189" name="Google Shape;189;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0" name="Google Shape;190;p27"/>
          <p:cNvSpPr/>
          <p:nvPr/>
        </p:nvSpPr>
        <p:spPr>
          <a:xfrm>
            <a:off x="590550" y="464675"/>
            <a:ext cx="8553600" cy="421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txBox="1">
            <a:spLocks noGrp="1"/>
          </p:cNvSpPr>
          <p:nvPr>
            <p:ph type="subTitle" idx="1"/>
          </p:nvPr>
        </p:nvSpPr>
        <p:spPr>
          <a:xfrm>
            <a:off x="2164050" y="2008675"/>
            <a:ext cx="4815900" cy="19500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1400"/>
              <a:buChar char="●"/>
              <a:defRPr sz="1600"/>
            </a:lvl1pPr>
            <a:lvl2pPr lvl="1" algn="ctr" rtl="0">
              <a:spcBef>
                <a:spcPts val="0"/>
              </a:spcBef>
              <a:spcAft>
                <a:spcPts val="0"/>
              </a:spcAft>
              <a:buSzPts val="1200"/>
              <a:buChar char="○"/>
              <a:defRPr/>
            </a:lvl2pPr>
            <a:lvl3pPr lvl="2" algn="ctr" rtl="0">
              <a:spcBef>
                <a:spcPts val="0"/>
              </a:spcBef>
              <a:spcAft>
                <a:spcPts val="0"/>
              </a:spcAft>
              <a:buSzPts val="1200"/>
              <a:buChar char="■"/>
              <a:defRPr/>
            </a:lvl3pPr>
            <a:lvl4pPr lvl="3" algn="ctr" rtl="0">
              <a:spcBef>
                <a:spcPts val="0"/>
              </a:spcBef>
              <a:spcAft>
                <a:spcPts val="0"/>
              </a:spcAft>
              <a:buSzPts val="1200"/>
              <a:buChar char="●"/>
              <a:defRPr/>
            </a:lvl4pPr>
            <a:lvl5pPr lvl="4" algn="ctr" rtl="0">
              <a:spcBef>
                <a:spcPts val="0"/>
              </a:spcBef>
              <a:spcAft>
                <a:spcPts val="0"/>
              </a:spcAft>
              <a:buSzPts val="1200"/>
              <a:buChar char="○"/>
              <a:defRPr/>
            </a:lvl5pPr>
            <a:lvl6pPr lvl="5" algn="ctr" rtl="0">
              <a:spcBef>
                <a:spcPts val="0"/>
              </a:spcBef>
              <a:spcAft>
                <a:spcPts val="0"/>
              </a:spcAft>
              <a:buSzPts val="1200"/>
              <a:buChar char="■"/>
              <a:defRPr/>
            </a:lvl6pPr>
            <a:lvl7pPr lvl="6" algn="ctr" rtl="0">
              <a:spcBef>
                <a:spcPts val="0"/>
              </a:spcBef>
              <a:spcAft>
                <a:spcPts val="0"/>
              </a:spcAft>
              <a:buSzPts val="1200"/>
              <a:buChar char="●"/>
              <a:defRPr/>
            </a:lvl7pPr>
            <a:lvl8pPr lvl="7" algn="ctr" rtl="0">
              <a:spcBef>
                <a:spcPts val="0"/>
              </a:spcBef>
              <a:spcAft>
                <a:spcPts val="0"/>
              </a:spcAft>
              <a:buSzPts val="1200"/>
              <a:buFont typeface="Arial"/>
              <a:buChar char="○"/>
              <a:defRPr/>
            </a:lvl8pPr>
            <a:lvl9pPr lvl="8" algn="ctr" rtl="0">
              <a:spcBef>
                <a:spcPts val="0"/>
              </a:spcBef>
              <a:spcAft>
                <a:spcPts val="0"/>
              </a:spcAft>
              <a:buSzPts val="1200"/>
              <a:buFont typeface="Arial"/>
              <a:buChar char="■"/>
              <a:defRPr/>
            </a:lvl9pPr>
          </a:lstStyle>
          <a:p>
            <a:endParaRPr/>
          </a:p>
        </p:txBody>
      </p:sp>
      <p:sp>
        <p:nvSpPr>
          <p:cNvPr id="192" name="Google Shape;192;p27"/>
          <p:cNvSpPr txBox="1">
            <a:spLocks noGrp="1"/>
          </p:cNvSpPr>
          <p:nvPr>
            <p:ph type="title"/>
          </p:nvPr>
        </p:nvSpPr>
        <p:spPr>
          <a:xfrm>
            <a:off x="3840875" y="762000"/>
            <a:ext cx="4590000" cy="666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4">
  <p:cSld name="CUSTOM_2_1_1_1">
    <p:bg>
      <p:bgPr>
        <a:solidFill>
          <a:schemeClr val="lt1"/>
        </a:solidFill>
        <a:effectLst/>
      </p:bgPr>
    </p:bg>
    <p:spTree>
      <p:nvGrpSpPr>
        <p:cNvPr id="1" name="Shape 193"/>
        <p:cNvGrpSpPr/>
        <p:nvPr/>
      </p:nvGrpSpPr>
      <p:grpSpPr>
        <a:xfrm>
          <a:off x="0" y="0"/>
          <a:ext cx="0" cy="0"/>
          <a:chOff x="0" y="0"/>
          <a:chExt cx="0" cy="0"/>
        </a:xfrm>
      </p:grpSpPr>
      <p:sp>
        <p:nvSpPr>
          <p:cNvPr id="194" name="Google Shape;194;p28"/>
          <p:cNvSpPr/>
          <p:nvPr/>
        </p:nvSpPr>
        <p:spPr>
          <a:xfrm>
            <a:off x="1304850" y="-9600"/>
            <a:ext cx="7884000" cy="5162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28"/>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6" name="Google Shape;196;p28"/>
          <p:cNvSpPr txBox="1">
            <a:spLocks noGrp="1"/>
          </p:cNvSpPr>
          <p:nvPr>
            <p:ph type="subTitle" idx="1"/>
          </p:nvPr>
        </p:nvSpPr>
        <p:spPr>
          <a:xfrm>
            <a:off x="2378600" y="1832700"/>
            <a:ext cx="6052200" cy="2663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600"/>
            </a:lvl1pPr>
            <a:lvl2pPr lvl="1" algn="r" rtl="0">
              <a:spcBef>
                <a:spcPts val="160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97" name="Google Shape;197;p28"/>
          <p:cNvSpPr txBox="1">
            <a:spLocks noGrp="1"/>
          </p:cNvSpPr>
          <p:nvPr>
            <p:ph type="title"/>
          </p:nvPr>
        </p:nvSpPr>
        <p:spPr>
          <a:xfrm>
            <a:off x="1638850" y="762000"/>
            <a:ext cx="6792300" cy="666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a:solidFill>
                  <a:schemeClr val="dk2"/>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1">
  <p:cSld name="CUSTOM_10">
    <p:bg>
      <p:bgPr>
        <a:solidFill>
          <a:schemeClr val="lt1"/>
        </a:solidFill>
        <a:effectLst/>
      </p:bgPr>
    </p:bg>
    <p:spTree>
      <p:nvGrpSpPr>
        <p:cNvPr id="1" name="Shape 198"/>
        <p:cNvGrpSpPr/>
        <p:nvPr/>
      </p:nvGrpSpPr>
      <p:grpSpPr>
        <a:xfrm>
          <a:off x="0" y="0"/>
          <a:ext cx="0" cy="0"/>
          <a:chOff x="0" y="0"/>
          <a:chExt cx="0" cy="0"/>
        </a:xfrm>
      </p:grpSpPr>
      <p:pic>
        <p:nvPicPr>
          <p:cNvPr id="199" name="Google Shape;199;p2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0" name="Google Shape;200;p29"/>
          <p:cNvSpPr txBox="1">
            <a:spLocks noGrp="1"/>
          </p:cNvSpPr>
          <p:nvPr>
            <p:ph type="title"/>
          </p:nvPr>
        </p:nvSpPr>
        <p:spPr>
          <a:xfrm>
            <a:off x="907800" y="3065375"/>
            <a:ext cx="7328400" cy="160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000">
                <a:latin typeface="Raleway"/>
                <a:ea typeface="Raleway"/>
                <a:cs typeface="Raleway"/>
                <a:sym typeface="Raleway"/>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2">
  <p:cSld name="CUSTOM_10_1">
    <p:bg>
      <p:bgPr>
        <a:noFill/>
        <a:effectLst/>
      </p:bgPr>
    </p:bg>
    <p:spTree>
      <p:nvGrpSpPr>
        <p:cNvPr id="1" name="Shape 201"/>
        <p:cNvGrpSpPr/>
        <p:nvPr/>
      </p:nvGrpSpPr>
      <p:grpSpPr>
        <a:xfrm>
          <a:off x="0" y="0"/>
          <a:ext cx="0" cy="0"/>
          <a:chOff x="0" y="0"/>
          <a:chExt cx="0" cy="0"/>
        </a:xfrm>
      </p:grpSpPr>
      <p:pic>
        <p:nvPicPr>
          <p:cNvPr id="202" name="Google Shape;202;p30"/>
          <p:cNvPicPr preferRelativeResize="0"/>
          <p:nvPr/>
        </p:nvPicPr>
        <p:blipFill>
          <a:blip r:embed="rId2">
            <a:alphaModFix/>
          </a:blip>
          <a:stretch>
            <a:fillRect/>
          </a:stretch>
        </p:blipFill>
        <p:spPr>
          <a:xfrm>
            <a:off x="0" y="0"/>
            <a:ext cx="9144000" cy="5143505"/>
          </a:xfrm>
          <a:prstGeom prst="rect">
            <a:avLst/>
          </a:prstGeom>
          <a:noFill/>
          <a:ln>
            <a:noFill/>
          </a:ln>
        </p:spPr>
      </p:pic>
      <p:sp>
        <p:nvSpPr>
          <p:cNvPr id="203" name="Google Shape;203;p30"/>
          <p:cNvSpPr txBox="1">
            <a:spLocks noGrp="1"/>
          </p:cNvSpPr>
          <p:nvPr>
            <p:ph type="title"/>
          </p:nvPr>
        </p:nvSpPr>
        <p:spPr>
          <a:xfrm>
            <a:off x="334050" y="1562450"/>
            <a:ext cx="5155800" cy="1600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5100">
                <a:solidFill>
                  <a:schemeClr val="dk2"/>
                </a:solidFill>
                <a:latin typeface="Raleway"/>
                <a:ea typeface="Raleway"/>
                <a:cs typeface="Raleway"/>
                <a:sym typeface="Raleway"/>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one column 2">
  <p:cSld name="CUSTOM_2_1_1_1_1">
    <p:bg>
      <p:bgPr>
        <a:solidFill>
          <a:schemeClr val="lt1"/>
        </a:solidFill>
        <a:effectLst/>
      </p:bgPr>
    </p:bg>
    <p:spTree>
      <p:nvGrpSpPr>
        <p:cNvPr id="1" name="Shape 204"/>
        <p:cNvGrpSpPr/>
        <p:nvPr/>
      </p:nvGrpSpPr>
      <p:grpSpPr>
        <a:xfrm>
          <a:off x="0" y="0"/>
          <a:ext cx="0" cy="0"/>
          <a:chOff x="0" y="0"/>
          <a:chExt cx="0" cy="0"/>
        </a:xfrm>
      </p:grpSpPr>
      <p:pic>
        <p:nvPicPr>
          <p:cNvPr id="205" name="Google Shape;205;p31"/>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6" name="Google Shape;206;p31"/>
          <p:cNvSpPr/>
          <p:nvPr/>
        </p:nvSpPr>
        <p:spPr>
          <a:xfrm>
            <a:off x="-17550" y="-9600"/>
            <a:ext cx="7837500" cy="5162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txBox="1">
            <a:spLocks noGrp="1"/>
          </p:cNvSpPr>
          <p:nvPr>
            <p:ph type="title"/>
          </p:nvPr>
        </p:nvSpPr>
        <p:spPr>
          <a:xfrm>
            <a:off x="719775" y="707227"/>
            <a:ext cx="4195200" cy="66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8" name="Google Shape;208;p31"/>
          <p:cNvSpPr txBox="1">
            <a:spLocks noGrp="1"/>
          </p:cNvSpPr>
          <p:nvPr>
            <p:ph type="body" idx="1"/>
          </p:nvPr>
        </p:nvSpPr>
        <p:spPr>
          <a:xfrm>
            <a:off x="719775" y="2025475"/>
            <a:ext cx="3045300" cy="121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600"/>
            </a:lvl1pPr>
            <a:lvl2pPr marL="914400" lvl="1" indent="-304800" rtl="0">
              <a:spcBef>
                <a:spcPts val="160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one column 3">
  <p:cSld name="CUSTOM_2_1_1_1_1_2">
    <p:bg>
      <p:bgPr>
        <a:solidFill>
          <a:schemeClr val="lt1"/>
        </a:solidFill>
        <a:effectLst/>
      </p:bgPr>
    </p:bg>
    <p:spTree>
      <p:nvGrpSpPr>
        <p:cNvPr id="1" name="Shape 209"/>
        <p:cNvGrpSpPr/>
        <p:nvPr/>
      </p:nvGrpSpPr>
      <p:grpSpPr>
        <a:xfrm>
          <a:off x="0" y="0"/>
          <a:ext cx="0" cy="0"/>
          <a:chOff x="0" y="0"/>
          <a:chExt cx="0" cy="0"/>
        </a:xfrm>
      </p:grpSpPr>
      <p:pic>
        <p:nvPicPr>
          <p:cNvPr id="210" name="Google Shape;210;p3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11" name="Google Shape;211;p32"/>
          <p:cNvSpPr/>
          <p:nvPr/>
        </p:nvSpPr>
        <p:spPr>
          <a:xfrm>
            <a:off x="1201500" y="-9600"/>
            <a:ext cx="6741000" cy="5162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2" name="Google Shape;212;p32"/>
          <p:cNvSpPr txBox="1">
            <a:spLocks noGrp="1"/>
          </p:cNvSpPr>
          <p:nvPr>
            <p:ph type="title"/>
          </p:nvPr>
        </p:nvSpPr>
        <p:spPr>
          <a:xfrm>
            <a:off x="2474400" y="708452"/>
            <a:ext cx="4195200" cy="66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dk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3" name="Google Shape;213;p32"/>
          <p:cNvSpPr txBox="1">
            <a:spLocks noGrp="1"/>
          </p:cNvSpPr>
          <p:nvPr>
            <p:ph type="body" idx="1"/>
          </p:nvPr>
        </p:nvSpPr>
        <p:spPr>
          <a:xfrm>
            <a:off x="4595125" y="2528150"/>
            <a:ext cx="2703300" cy="1041300"/>
          </a:xfrm>
          <a:prstGeom prst="rect">
            <a:avLst/>
          </a:prstGeom>
        </p:spPr>
        <p:txBody>
          <a:bodyPr spcFirstLastPara="1" wrap="square" lIns="91425" tIns="91425" rIns="91425" bIns="91425" anchor="t" anchorCtr="0">
            <a:noAutofit/>
          </a:bodyPr>
          <a:lstStyle>
            <a:lvl1pPr marL="457200" lvl="0" indent="-304800" algn="ctr" rtl="0">
              <a:spcBef>
                <a:spcPts val="0"/>
              </a:spcBef>
              <a:spcAft>
                <a:spcPts val="0"/>
              </a:spcAft>
              <a:buSzPts val="1200"/>
              <a:buChar char="●"/>
              <a:defRPr sz="1400"/>
            </a:lvl1pPr>
            <a:lvl2pPr marL="914400" lvl="1" indent="-304800" algn="ctr" rtl="0">
              <a:spcBef>
                <a:spcPts val="0"/>
              </a:spcBef>
              <a:spcAft>
                <a:spcPts val="0"/>
              </a:spcAft>
              <a:buSzPts val="1200"/>
              <a:buChar char="○"/>
              <a:defRPr sz="1200"/>
            </a:lvl2pPr>
            <a:lvl3pPr marL="1371600" lvl="2" indent="-304800" algn="ctr" rtl="0">
              <a:spcBef>
                <a:spcPts val="0"/>
              </a:spcBef>
              <a:spcAft>
                <a:spcPts val="0"/>
              </a:spcAft>
              <a:buSzPts val="1200"/>
              <a:buChar char="■"/>
              <a:defRPr sz="1200"/>
            </a:lvl3pPr>
            <a:lvl4pPr marL="1828800" lvl="3" indent="-304800" algn="ctr" rtl="0">
              <a:spcBef>
                <a:spcPts val="0"/>
              </a:spcBef>
              <a:spcAft>
                <a:spcPts val="0"/>
              </a:spcAft>
              <a:buSzPts val="1200"/>
              <a:buChar char="●"/>
              <a:defRPr sz="1200"/>
            </a:lvl4pPr>
            <a:lvl5pPr marL="2286000" lvl="4" indent="-304800" algn="ctr" rtl="0">
              <a:spcBef>
                <a:spcPts val="0"/>
              </a:spcBef>
              <a:spcAft>
                <a:spcPts val="0"/>
              </a:spcAft>
              <a:buSzPts val="1200"/>
              <a:buChar char="○"/>
              <a:defRPr sz="1200"/>
            </a:lvl5pPr>
            <a:lvl6pPr marL="2743200" lvl="5" indent="-304800" algn="ctr" rtl="0">
              <a:spcBef>
                <a:spcPts val="0"/>
              </a:spcBef>
              <a:spcAft>
                <a:spcPts val="0"/>
              </a:spcAft>
              <a:buSzPts val="1200"/>
              <a:buChar char="■"/>
              <a:defRPr sz="1200"/>
            </a:lvl6pPr>
            <a:lvl7pPr marL="3200400" lvl="6" indent="-304800" algn="ctr" rtl="0">
              <a:spcBef>
                <a:spcPts val="0"/>
              </a:spcBef>
              <a:spcAft>
                <a:spcPts val="0"/>
              </a:spcAft>
              <a:buSzPts val="1200"/>
              <a:buChar char="●"/>
              <a:defRPr sz="1200"/>
            </a:lvl7pPr>
            <a:lvl8pPr marL="3657600" lvl="7" indent="-304800" algn="ctr" rtl="0">
              <a:spcBef>
                <a:spcPts val="0"/>
              </a:spcBef>
              <a:spcAft>
                <a:spcPts val="0"/>
              </a:spcAft>
              <a:buSzPts val="1200"/>
              <a:buChar char="○"/>
              <a:defRPr sz="1200"/>
            </a:lvl8pPr>
            <a:lvl9pPr marL="4114800" lvl="8" indent="-304800" algn="ctr" rtl="0">
              <a:spcBef>
                <a:spcPts val="0"/>
              </a:spcBef>
              <a:spcAft>
                <a:spcPts val="0"/>
              </a:spcAft>
              <a:buSzPts val="1200"/>
              <a:buChar char="■"/>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one column 3">
  <p:cSld name="CUSTOM_2_1_1_1_1_1">
    <p:bg>
      <p:bgPr>
        <a:solidFill>
          <a:schemeClr val="lt1"/>
        </a:solidFill>
        <a:effectLst/>
      </p:bgPr>
    </p:bg>
    <p:spTree>
      <p:nvGrpSpPr>
        <p:cNvPr id="1" name="Shape 214"/>
        <p:cNvGrpSpPr/>
        <p:nvPr/>
      </p:nvGrpSpPr>
      <p:grpSpPr>
        <a:xfrm>
          <a:off x="0" y="0"/>
          <a:ext cx="0" cy="0"/>
          <a:chOff x="0" y="0"/>
          <a:chExt cx="0" cy="0"/>
        </a:xfrm>
      </p:grpSpPr>
      <p:pic>
        <p:nvPicPr>
          <p:cNvPr id="215" name="Google Shape;215;p3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6" name="Google Shape;216;p33"/>
          <p:cNvSpPr/>
          <p:nvPr/>
        </p:nvSpPr>
        <p:spPr>
          <a:xfrm>
            <a:off x="590550" y="464675"/>
            <a:ext cx="7972500" cy="421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txBox="1">
            <a:spLocks noGrp="1"/>
          </p:cNvSpPr>
          <p:nvPr>
            <p:ph type="body" idx="1"/>
          </p:nvPr>
        </p:nvSpPr>
        <p:spPr>
          <a:xfrm>
            <a:off x="2274375" y="1672475"/>
            <a:ext cx="4601700" cy="2857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Font typeface="Arial"/>
              <a:buChar char="●"/>
              <a:defRPr sz="1400"/>
            </a:lvl1pPr>
            <a:lvl2pPr marL="914400" lvl="1" indent="-317500" rtl="0">
              <a:spcBef>
                <a:spcPts val="0"/>
              </a:spcBef>
              <a:spcAft>
                <a:spcPts val="0"/>
              </a:spcAft>
              <a:buClr>
                <a:srgbClr val="000000"/>
              </a:buClr>
              <a:buSzPts val="1400"/>
              <a:buFont typeface="Arial"/>
              <a:buChar char="○"/>
              <a:defRPr sz="1200"/>
            </a:lvl2pPr>
            <a:lvl3pPr marL="1371600" lvl="2" indent="-317500" rtl="0">
              <a:spcBef>
                <a:spcPts val="0"/>
              </a:spcBef>
              <a:spcAft>
                <a:spcPts val="0"/>
              </a:spcAft>
              <a:buClr>
                <a:srgbClr val="000000"/>
              </a:buClr>
              <a:buSzPts val="1400"/>
              <a:buFont typeface="Arial"/>
              <a:buChar char="■"/>
              <a:defRPr sz="1200"/>
            </a:lvl3pPr>
            <a:lvl4pPr marL="1828800" lvl="3" indent="-317500" rtl="0">
              <a:spcBef>
                <a:spcPts val="0"/>
              </a:spcBef>
              <a:spcAft>
                <a:spcPts val="0"/>
              </a:spcAft>
              <a:buClr>
                <a:srgbClr val="000000"/>
              </a:buClr>
              <a:buSzPts val="1400"/>
              <a:buFont typeface="Arial"/>
              <a:buChar char="●"/>
              <a:defRPr sz="1200"/>
            </a:lvl4pPr>
            <a:lvl5pPr marL="2286000" lvl="4" indent="-317500" rtl="0">
              <a:spcBef>
                <a:spcPts val="0"/>
              </a:spcBef>
              <a:spcAft>
                <a:spcPts val="0"/>
              </a:spcAft>
              <a:buClr>
                <a:srgbClr val="000000"/>
              </a:buClr>
              <a:buSzPts val="1400"/>
              <a:buFont typeface="Arial"/>
              <a:buChar char="○"/>
              <a:defRPr sz="1200"/>
            </a:lvl5pPr>
            <a:lvl6pPr marL="2743200" lvl="5" indent="-317500" rtl="0">
              <a:spcBef>
                <a:spcPts val="0"/>
              </a:spcBef>
              <a:spcAft>
                <a:spcPts val="0"/>
              </a:spcAft>
              <a:buClr>
                <a:srgbClr val="000000"/>
              </a:buClr>
              <a:buSzPts val="1400"/>
              <a:buFont typeface="Arial"/>
              <a:buChar char="■"/>
              <a:defRPr sz="1200"/>
            </a:lvl6pPr>
            <a:lvl7pPr marL="3200400" lvl="6" indent="-317500" rtl="0">
              <a:spcBef>
                <a:spcPts val="0"/>
              </a:spcBef>
              <a:spcAft>
                <a:spcPts val="0"/>
              </a:spcAft>
              <a:buClr>
                <a:srgbClr val="000000"/>
              </a:buClr>
              <a:buSzPts val="1400"/>
              <a:buFont typeface="Arial"/>
              <a:buChar char="●"/>
              <a:defRPr sz="1200"/>
            </a:lvl7pPr>
            <a:lvl8pPr marL="3657600" lvl="7" indent="-317500" rtl="0">
              <a:spcBef>
                <a:spcPts val="0"/>
              </a:spcBef>
              <a:spcAft>
                <a:spcPts val="0"/>
              </a:spcAft>
              <a:buClr>
                <a:srgbClr val="000000"/>
              </a:buClr>
              <a:buSzPts val="1400"/>
              <a:buFont typeface="Arial"/>
              <a:buChar char="○"/>
              <a:defRPr sz="1200"/>
            </a:lvl8pPr>
            <a:lvl9pPr marL="4114800" lvl="8" indent="-317500" rtl="0">
              <a:spcBef>
                <a:spcPts val="0"/>
              </a:spcBef>
              <a:spcAft>
                <a:spcPts val="0"/>
              </a:spcAft>
              <a:buClr>
                <a:srgbClr val="000000"/>
              </a:buClr>
              <a:buSzPts val="1400"/>
              <a:buFont typeface="Arial"/>
              <a:buChar char="■"/>
              <a:defRPr sz="1200"/>
            </a:lvl9pPr>
          </a:lstStyle>
          <a:p>
            <a:endParaRPr/>
          </a:p>
        </p:txBody>
      </p:sp>
      <p:sp>
        <p:nvSpPr>
          <p:cNvPr id="218" name="Google Shape;218;p33"/>
          <p:cNvSpPr txBox="1">
            <a:spLocks noGrp="1"/>
          </p:cNvSpPr>
          <p:nvPr>
            <p:ph type="title"/>
          </p:nvPr>
        </p:nvSpPr>
        <p:spPr>
          <a:xfrm>
            <a:off x="719775" y="762000"/>
            <a:ext cx="77109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pic>
        <p:nvPicPr>
          <p:cNvPr id="20" name="Google Shape;20;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4"/>
          <p:cNvSpPr/>
          <p:nvPr/>
        </p:nvSpPr>
        <p:spPr>
          <a:xfrm>
            <a:off x="0" y="0"/>
            <a:ext cx="85632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729300" y="762000"/>
            <a:ext cx="7109400" cy="57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748350" y="1505425"/>
            <a:ext cx="7109400" cy="30987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Char char="●"/>
              <a:defRPr sz="1100"/>
            </a:lvl1pPr>
            <a:lvl2pPr marL="914400" lvl="1" indent="-298450" rtl="0">
              <a:lnSpc>
                <a:spcPct val="100000"/>
              </a:lnSpc>
              <a:spcBef>
                <a:spcPts val="0"/>
              </a:spcBef>
              <a:spcAft>
                <a:spcPts val="0"/>
              </a:spcAft>
              <a:buSzPts val="1100"/>
              <a:buChar char="○"/>
              <a:defRPr sz="1100"/>
            </a:lvl2pPr>
            <a:lvl3pPr marL="1371600" lvl="2" indent="-298450" rtl="0">
              <a:lnSpc>
                <a:spcPct val="100000"/>
              </a:lnSpc>
              <a:spcBef>
                <a:spcPts val="0"/>
              </a:spcBef>
              <a:spcAft>
                <a:spcPts val="0"/>
              </a:spcAft>
              <a:buSzPts val="1100"/>
              <a:buChar char="■"/>
              <a:defRPr sz="1100"/>
            </a:lvl3pPr>
            <a:lvl4pPr marL="1828800" lvl="3" indent="-298450" rtl="0">
              <a:lnSpc>
                <a:spcPct val="100000"/>
              </a:lnSpc>
              <a:spcBef>
                <a:spcPts val="0"/>
              </a:spcBef>
              <a:spcAft>
                <a:spcPts val="0"/>
              </a:spcAft>
              <a:buSzPts val="1100"/>
              <a:buChar char="●"/>
              <a:defRPr sz="1100"/>
            </a:lvl4pPr>
            <a:lvl5pPr marL="2286000" lvl="4" indent="-298450" rtl="0">
              <a:lnSpc>
                <a:spcPct val="100000"/>
              </a:lnSpc>
              <a:spcBef>
                <a:spcPts val="0"/>
              </a:spcBef>
              <a:spcAft>
                <a:spcPts val="0"/>
              </a:spcAft>
              <a:buSzPts val="1100"/>
              <a:buChar char="○"/>
              <a:defRPr sz="1100"/>
            </a:lvl5pPr>
            <a:lvl6pPr marL="2743200" lvl="5" indent="-298450" rtl="0">
              <a:lnSpc>
                <a:spcPct val="100000"/>
              </a:lnSpc>
              <a:spcBef>
                <a:spcPts val="0"/>
              </a:spcBef>
              <a:spcAft>
                <a:spcPts val="0"/>
              </a:spcAft>
              <a:buSzPts val="1100"/>
              <a:buChar char="■"/>
              <a:defRPr sz="1100"/>
            </a:lvl6pPr>
            <a:lvl7pPr marL="3200400" lvl="6" indent="-298450" rtl="0">
              <a:lnSpc>
                <a:spcPct val="100000"/>
              </a:lnSpc>
              <a:spcBef>
                <a:spcPts val="0"/>
              </a:spcBef>
              <a:spcAft>
                <a:spcPts val="0"/>
              </a:spcAft>
              <a:buSzPts val="1100"/>
              <a:buChar char="●"/>
              <a:defRPr sz="1100"/>
            </a:lvl7pPr>
            <a:lvl8pPr marL="3657600" lvl="7" indent="-298450" rtl="0">
              <a:lnSpc>
                <a:spcPct val="100000"/>
              </a:lnSpc>
              <a:spcBef>
                <a:spcPts val="0"/>
              </a:spcBef>
              <a:spcAft>
                <a:spcPts val="0"/>
              </a:spcAft>
              <a:buSzPts val="1100"/>
              <a:buChar char="○"/>
              <a:defRPr sz="1100"/>
            </a:lvl8pPr>
            <a:lvl9pPr marL="4114800" lvl="8" indent="-298450" rtl="0">
              <a:lnSpc>
                <a:spcPct val="100000"/>
              </a:lnSpc>
              <a:spcBef>
                <a:spcPts val="0"/>
              </a:spcBef>
              <a:spcAft>
                <a:spcPts val="0"/>
              </a:spcAft>
              <a:buSzPts val="1100"/>
              <a:buChar char="■"/>
              <a:defRPr sz="11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1">
  <p:cSld name="CUSTOM_3">
    <p:bg>
      <p:bgPr>
        <a:solidFill>
          <a:schemeClr val="lt1"/>
        </a:solidFill>
        <a:effectLst/>
      </p:bgPr>
    </p:bg>
    <p:spTree>
      <p:nvGrpSpPr>
        <p:cNvPr id="1" name="Shape 219"/>
        <p:cNvGrpSpPr/>
        <p:nvPr/>
      </p:nvGrpSpPr>
      <p:grpSpPr>
        <a:xfrm>
          <a:off x="0" y="0"/>
          <a:ext cx="0" cy="0"/>
          <a:chOff x="0" y="0"/>
          <a:chExt cx="0" cy="0"/>
        </a:xfrm>
      </p:grpSpPr>
      <p:pic>
        <p:nvPicPr>
          <p:cNvPr id="220" name="Google Shape;220;p3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1" name="Google Shape;221;p34"/>
          <p:cNvSpPr/>
          <p:nvPr/>
        </p:nvSpPr>
        <p:spPr>
          <a:xfrm>
            <a:off x="590550" y="464675"/>
            <a:ext cx="7972500" cy="421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4"/>
          <p:cNvSpPr txBox="1">
            <a:spLocks noGrp="1"/>
          </p:cNvSpPr>
          <p:nvPr>
            <p:ph type="title"/>
          </p:nvPr>
        </p:nvSpPr>
        <p:spPr>
          <a:xfrm>
            <a:off x="721350" y="762000"/>
            <a:ext cx="77109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23" name="Google Shape;223;p34"/>
          <p:cNvSpPr txBox="1">
            <a:spLocks noGrp="1"/>
          </p:cNvSpPr>
          <p:nvPr>
            <p:ph type="subTitle" idx="1"/>
          </p:nvPr>
        </p:nvSpPr>
        <p:spPr>
          <a:xfrm>
            <a:off x="4983563" y="2576531"/>
            <a:ext cx="2349000" cy="332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4" name="Google Shape;224;p34"/>
          <p:cNvSpPr txBox="1">
            <a:spLocks noGrp="1"/>
          </p:cNvSpPr>
          <p:nvPr>
            <p:ph type="subTitle" idx="2"/>
          </p:nvPr>
        </p:nvSpPr>
        <p:spPr>
          <a:xfrm>
            <a:off x="4983575" y="2908625"/>
            <a:ext cx="2349000" cy="1201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5" name="Google Shape;225;p34"/>
          <p:cNvSpPr txBox="1">
            <a:spLocks noGrp="1"/>
          </p:cNvSpPr>
          <p:nvPr>
            <p:ph type="subTitle" idx="3"/>
          </p:nvPr>
        </p:nvSpPr>
        <p:spPr>
          <a:xfrm>
            <a:off x="1811413" y="2576531"/>
            <a:ext cx="2349000" cy="332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Raleway"/>
              <a:buNone/>
              <a:defRPr>
                <a:latin typeface="Raleway"/>
                <a:ea typeface="Raleway"/>
                <a:cs typeface="Raleway"/>
                <a:sym typeface="Raleway"/>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26" name="Google Shape;226;p34"/>
          <p:cNvSpPr txBox="1">
            <a:spLocks noGrp="1"/>
          </p:cNvSpPr>
          <p:nvPr>
            <p:ph type="subTitle" idx="4"/>
          </p:nvPr>
        </p:nvSpPr>
        <p:spPr>
          <a:xfrm>
            <a:off x="1811425" y="2908625"/>
            <a:ext cx="2349000" cy="120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r" rtl="0">
              <a:spcBef>
                <a:spcPts val="160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2">
  <p:cSld name="CUSTOM_3_1">
    <p:bg>
      <p:bgPr>
        <a:solidFill>
          <a:schemeClr val="lt1"/>
        </a:solidFill>
        <a:effectLst/>
      </p:bgPr>
    </p:bg>
    <p:spTree>
      <p:nvGrpSpPr>
        <p:cNvPr id="1" name="Shape 227"/>
        <p:cNvGrpSpPr/>
        <p:nvPr/>
      </p:nvGrpSpPr>
      <p:grpSpPr>
        <a:xfrm>
          <a:off x="0" y="0"/>
          <a:ext cx="0" cy="0"/>
          <a:chOff x="0" y="0"/>
          <a:chExt cx="0" cy="0"/>
        </a:xfrm>
      </p:grpSpPr>
      <p:pic>
        <p:nvPicPr>
          <p:cNvPr id="228" name="Google Shape;228;p3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9" name="Google Shape;229;p35"/>
          <p:cNvSpPr/>
          <p:nvPr/>
        </p:nvSpPr>
        <p:spPr>
          <a:xfrm>
            <a:off x="4864025" y="2336275"/>
            <a:ext cx="2899200" cy="224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5"/>
          <p:cNvSpPr/>
          <p:nvPr/>
        </p:nvSpPr>
        <p:spPr>
          <a:xfrm>
            <a:off x="1370950" y="2336275"/>
            <a:ext cx="2899200" cy="224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a:off x="125" y="0"/>
            <a:ext cx="9144000" cy="1919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5"/>
          <p:cNvSpPr txBox="1">
            <a:spLocks noGrp="1"/>
          </p:cNvSpPr>
          <p:nvPr>
            <p:ph type="title"/>
          </p:nvPr>
        </p:nvSpPr>
        <p:spPr>
          <a:xfrm>
            <a:off x="719775" y="762000"/>
            <a:ext cx="77109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33" name="Google Shape;233;p35"/>
          <p:cNvSpPr txBox="1">
            <a:spLocks noGrp="1"/>
          </p:cNvSpPr>
          <p:nvPr>
            <p:ph type="subTitle" idx="1"/>
          </p:nvPr>
        </p:nvSpPr>
        <p:spPr>
          <a:xfrm>
            <a:off x="1646050" y="2794394"/>
            <a:ext cx="2349000" cy="48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160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4" name="Google Shape;234;p35"/>
          <p:cNvSpPr txBox="1">
            <a:spLocks noGrp="1"/>
          </p:cNvSpPr>
          <p:nvPr>
            <p:ph type="subTitle" idx="2"/>
          </p:nvPr>
        </p:nvSpPr>
        <p:spPr>
          <a:xfrm>
            <a:off x="1646050" y="3278675"/>
            <a:ext cx="2349000" cy="84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5" name="Google Shape;235;p35"/>
          <p:cNvSpPr txBox="1">
            <a:spLocks noGrp="1"/>
          </p:cNvSpPr>
          <p:nvPr>
            <p:ph type="subTitle" idx="3"/>
          </p:nvPr>
        </p:nvSpPr>
        <p:spPr>
          <a:xfrm>
            <a:off x="5139125" y="2794394"/>
            <a:ext cx="2349000" cy="48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160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6" name="Google Shape;236;p35"/>
          <p:cNvSpPr txBox="1">
            <a:spLocks noGrp="1"/>
          </p:cNvSpPr>
          <p:nvPr>
            <p:ph type="subTitle" idx="4"/>
          </p:nvPr>
        </p:nvSpPr>
        <p:spPr>
          <a:xfrm>
            <a:off x="5139125" y="3278675"/>
            <a:ext cx="2349000" cy="84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3">
  <p:cSld name="CUSTOM_12">
    <p:bg>
      <p:bgPr>
        <a:solidFill>
          <a:schemeClr val="lt1"/>
        </a:solidFill>
        <a:effectLst/>
      </p:bgPr>
    </p:bg>
    <p:spTree>
      <p:nvGrpSpPr>
        <p:cNvPr id="1" name="Shape 237"/>
        <p:cNvGrpSpPr/>
        <p:nvPr/>
      </p:nvGrpSpPr>
      <p:grpSpPr>
        <a:xfrm>
          <a:off x="0" y="0"/>
          <a:ext cx="0" cy="0"/>
          <a:chOff x="0" y="0"/>
          <a:chExt cx="0" cy="0"/>
        </a:xfrm>
      </p:grpSpPr>
      <p:pic>
        <p:nvPicPr>
          <p:cNvPr id="238" name="Google Shape;238;p3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9" name="Google Shape;239;p36"/>
          <p:cNvSpPr/>
          <p:nvPr/>
        </p:nvSpPr>
        <p:spPr>
          <a:xfrm>
            <a:off x="590550" y="464675"/>
            <a:ext cx="7972500" cy="421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6"/>
          <p:cNvSpPr txBox="1">
            <a:spLocks noGrp="1"/>
          </p:cNvSpPr>
          <p:nvPr>
            <p:ph type="body" idx="1"/>
          </p:nvPr>
        </p:nvSpPr>
        <p:spPr>
          <a:xfrm>
            <a:off x="1042025" y="2036075"/>
            <a:ext cx="3315000" cy="2178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Font typeface="Arial"/>
              <a:buChar char="●"/>
              <a:defRPr sz="1400"/>
            </a:lvl1pPr>
            <a:lvl2pPr marL="914400" lvl="1" indent="-317500" rtl="0">
              <a:spcBef>
                <a:spcPts val="0"/>
              </a:spcBef>
              <a:spcAft>
                <a:spcPts val="0"/>
              </a:spcAft>
              <a:buClr>
                <a:srgbClr val="000000"/>
              </a:buClr>
              <a:buSzPts val="1400"/>
              <a:buFont typeface="Arial"/>
              <a:buChar char="○"/>
              <a:defRPr sz="1200"/>
            </a:lvl2pPr>
            <a:lvl3pPr marL="1371600" lvl="2" indent="-317500" rtl="0">
              <a:spcBef>
                <a:spcPts val="0"/>
              </a:spcBef>
              <a:spcAft>
                <a:spcPts val="0"/>
              </a:spcAft>
              <a:buClr>
                <a:srgbClr val="000000"/>
              </a:buClr>
              <a:buSzPts val="1400"/>
              <a:buFont typeface="Arial"/>
              <a:buChar char="■"/>
              <a:defRPr sz="1200"/>
            </a:lvl3pPr>
            <a:lvl4pPr marL="1828800" lvl="3" indent="-317500" rtl="0">
              <a:spcBef>
                <a:spcPts val="0"/>
              </a:spcBef>
              <a:spcAft>
                <a:spcPts val="0"/>
              </a:spcAft>
              <a:buClr>
                <a:srgbClr val="000000"/>
              </a:buClr>
              <a:buSzPts val="1400"/>
              <a:buFont typeface="Arial"/>
              <a:buChar char="●"/>
              <a:defRPr sz="1200"/>
            </a:lvl4pPr>
            <a:lvl5pPr marL="2286000" lvl="4" indent="-317500" rtl="0">
              <a:spcBef>
                <a:spcPts val="0"/>
              </a:spcBef>
              <a:spcAft>
                <a:spcPts val="0"/>
              </a:spcAft>
              <a:buClr>
                <a:srgbClr val="000000"/>
              </a:buClr>
              <a:buSzPts val="1400"/>
              <a:buFont typeface="Arial"/>
              <a:buChar char="○"/>
              <a:defRPr sz="1200"/>
            </a:lvl5pPr>
            <a:lvl6pPr marL="2743200" lvl="5" indent="-317500" rtl="0">
              <a:spcBef>
                <a:spcPts val="0"/>
              </a:spcBef>
              <a:spcAft>
                <a:spcPts val="0"/>
              </a:spcAft>
              <a:buClr>
                <a:srgbClr val="000000"/>
              </a:buClr>
              <a:buSzPts val="1400"/>
              <a:buFont typeface="Arial"/>
              <a:buChar char="■"/>
              <a:defRPr sz="1200"/>
            </a:lvl6pPr>
            <a:lvl7pPr marL="3200400" lvl="6" indent="-317500" rtl="0">
              <a:spcBef>
                <a:spcPts val="0"/>
              </a:spcBef>
              <a:spcAft>
                <a:spcPts val="0"/>
              </a:spcAft>
              <a:buClr>
                <a:srgbClr val="000000"/>
              </a:buClr>
              <a:buSzPts val="1400"/>
              <a:buFont typeface="Arial"/>
              <a:buChar char="●"/>
              <a:defRPr sz="1200"/>
            </a:lvl7pPr>
            <a:lvl8pPr marL="3657600" lvl="7" indent="-317500" rtl="0">
              <a:spcBef>
                <a:spcPts val="0"/>
              </a:spcBef>
              <a:spcAft>
                <a:spcPts val="0"/>
              </a:spcAft>
              <a:buClr>
                <a:srgbClr val="000000"/>
              </a:buClr>
              <a:buSzPts val="1400"/>
              <a:buFont typeface="Arial"/>
              <a:buChar char="○"/>
              <a:defRPr sz="1200"/>
            </a:lvl8pPr>
            <a:lvl9pPr marL="4114800" lvl="8" indent="-317500" rtl="0">
              <a:spcBef>
                <a:spcPts val="0"/>
              </a:spcBef>
              <a:spcAft>
                <a:spcPts val="0"/>
              </a:spcAft>
              <a:buClr>
                <a:srgbClr val="000000"/>
              </a:buClr>
              <a:buSzPts val="1400"/>
              <a:buFont typeface="Arial"/>
              <a:buChar char="■"/>
              <a:defRPr sz="1200"/>
            </a:lvl9pPr>
          </a:lstStyle>
          <a:p>
            <a:endParaRPr/>
          </a:p>
        </p:txBody>
      </p:sp>
      <p:sp>
        <p:nvSpPr>
          <p:cNvPr id="241" name="Google Shape;241;p36"/>
          <p:cNvSpPr txBox="1">
            <a:spLocks noGrp="1"/>
          </p:cNvSpPr>
          <p:nvPr>
            <p:ph type="title"/>
          </p:nvPr>
        </p:nvSpPr>
        <p:spPr>
          <a:xfrm>
            <a:off x="719775" y="762000"/>
            <a:ext cx="77109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42" name="Google Shape;242;p36"/>
          <p:cNvSpPr txBox="1">
            <a:spLocks noGrp="1"/>
          </p:cNvSpPr>
          <p:nvPr>
            <p:ph type="body" idx="2"/>
          </p:nvPr>
        </p:nvSpPr>
        <p:spPr>
          <a:xfrm>
            <a:off x="4796600" y="2036075"/>
            <a:ext cx="3315000" cy="2178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Font typeface="Arial"/>
              <a:buChar char="●"/>
              <a:defRPr sz="1400"/>
            </a:lvl1pPr>
            <a:lvl2pPr marL="914400" lvl="1" indent="-317500" rtl="0">
              <a:spcBef>
                <a:spcPts val="0"/>
              </a:spcBef>
              <a:spcAft>
                <a:spcPts val="0"/>
              </a:spcAft>
              <a:buClr>
                <a:srgbClr val="000000"/>
              </a:buClr>
              <a:buSzPts val="1400"/>
              <a:buFont typeface="Arial"/>
              <a:buChar char="○"/>
              <a:defRPr sz="1200"/>
            </a:lvl2pPr>
            <a:lvl3pPr marL="1371600" lvl="2" indent="-317500" rtl="0">
              <a:spcBef>
                <a:spcPts val="0"/>
              </a:spcBef>
              <a:spcAft>
                <a:spcPts val="0"/>
              </a:spcAft>
              <a:buClr>
                <a:srgbClr val="000000"/>
              </a:buClr>
              <a:buSzPts val="1400"/>
              <a:buFont typeface="Arial"/>
              <a:buChar char="■"/>
              <a:defRPr sz="1200"/>
            </a:lvl3pPr>
            <a:lvl4pPr marL="1828800" lvl="3" indent="-317500" rtl="0">
              <a:spcBef>
                <a:spcPts val="0"/>
              </a:spcBef>
              <a:spcAft>
                <a:spcPts val="0"/>
              </a:spcAft>
              <a:buClr>
                <a:srgbClr val="000000"/>
              </a:buClr>
              <a:buSzPts val="1400"/>
              <a:buFont typeface="Arial"/>
              <a:buChar char="●"/>
              <a:defRPr sz="1200"/>
            </a:lvl4pPr>
            <a:lvl5pPr marL="2286000" lvl="4" indent="-317500" rtl="0">
              <a:spcBef>
                <a:spcPts val="0"/>
              </a:spcBef>
              <a:spcAft>
                <a:spcPts val="0"/>
              </a:spcAft>
              <a:buClr>
                <a:srgbClr val="000000"/>
              </a:buClr>
              <a:buSzPts val="1400"/>
              <a:buFont typeface="Arial"/>
              <a:buChar char="○"/>
              <a:defRPr sz="1200"/>
            </a:lvl5pPr>
            <a:lvl6pPr marL="2743200" lvl="5" indent="-317500" rtl="0">
              <a:spcBef>
                <a:spcPts val="0"/>
              </a:spcBef>
              <a:spcAft>
                <a:spcPts val="0"/>
              </a:spcAft>
              <a:buClr>
                <a:srgbClr val="000000"/>
              </a:buClr>
              <a:buSzPts val="1400"/>
              <a:buFont typeface="Arial"/>
              <a:buChar char="■"/>
              <a:defRPr sz="1200"/>
            </a:lvl6pPr>
            <a:lvl7pPr marL="3200400" lvl="6" indent="-317500" rtl="0">
              <a:spcBef>
                <a:spcPts val="0"/>
              </a:spcBef>
              <a:spcAft>
                <a:spcPts val="0"/>
              </a:spcAft>
              <a:buClr>
                <a:srgbClr val="000000"/>
              </a:buClr>
              <a:buSzPts val="1400"/>
              <a:buFont typeface="Arial"/>
              <a:buChar char="●"/>
              <a:defRPr sz="1200"/>
            </a:lvl7pPr>
            <a:lvl8pPr marL="3657600" lvl="7" indent="-317500" rtl="0">
              <a:spcBef>
                <a:spcPts val="0"/>
              </a:spcBef>
              <a:spcAft>
                <a:spcPts val="0"/>
              </a:spcAft>
              <a:buClr>
                <a:srgbClr val="000000"/>
              </a:buClr>
              <a:buSzPts val="1400"/>
              <a:buFont typeface="Arial"/>
              <a:buChar char="○"/>
              <a:defRPr sz="1200"/>
            </a:lvl8pPr>
            <a:lvl9pPr marL="4114800" lvl="8" indent="-317500" rtl="0">
              <a:spcBef>
                <a:spcPts val="0"/>
              </a:spcBef>
              <a:spcAft>
                <a:spcPts val="0"/>
              </a:spcAft>
              <a:buClr>
                <a:srgbClr val="000000"/>
              </a:buClr>
              <a:buSzPts val="1400"/>
              <a:buFont typeface="Arial"/>
              <a:buChar char="■"/>
              <a:defRPr sz="12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
  <p:cSld name="CUSTOM_4">
    <p:bg>
      <p:bgPr>
        <a:solidFill>
          <a:schemeClr val="lt1"/>
        </a:solidFill>
        <a:effectLst/>
      </p:bgPr>
    </p:bg>
    <p:spTree>
      <p:nvGrpSpPr>
        <p:cNvPr id="1" name="Shape 243"/>
        <p:cNvGrpSpPr/>
        <p:nvPr/>
      </p:nvGrpSpPr>
      <p:grpSpPr>
        <a:xfrm>
          <a:off x="0" y="0"/>
          <a:ext cx="0" cy="0"/>
          <a:chOff x="0" y="0"/>
          <a:chExt cx="0" cy="0"/>
        </a:xfrm>
      </p:grpSpPr>
      <p:pic>
        <p:nvPicPr>
          <p:cNvPr id="244" name="Google Shape;244;p37"/>
          <p:cNvPicPr preferRelativeResize="0"/>
          <p:nvPr/>
        </p:nvPicPr>
        <p:blipFill>
          <a:blip r:embed="rId2">
            <a:alphaModFix/>
          </a:blip>
          <a:stretch>
            <a:fillRect/>
          </a:stretch>
        </p:blipFill>
        <p:spPr>
          <a:xfrm>
            <a:off x="1" y="-25"/>
            <a:ext cx="9144000" cy="5143500"/>
          </a:xfrm>
          <a:prstGeom prst="rect">
            <a:avLst/>
          </a:prstGeom>
          <a:noFill/>
          <a:ln>
            <a:noFill/>
          </a:ln>
        </p:spPr>
      </p:pic>
      <p:sp>
        <p:nvSpPr>
          <p:cNvPr id="245" name="Google Shape;245;p37"/>
          <p:cNvSpPr/>
          <p:nvPr/>
        </p:nvSpPr>
        <p:spPr>
          <a:xfrm>
            <a:off x="-303575" y="464675"/>
            <a:ext cx="9584400" cy="421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7"/>
          <p:cNvSpPr txBox="1">
            <a:spLocks noGrp="1"/>
          </p:cNvSpPr>
          <p:nvPr>
            <p:ph type="title"/>
          </p:nvPr>
        </p:nvSpPr>
        <p:spPr>
          <a:xfrm>
            <a:off x="719775" y="762000"/>
            <a:ext cx="77109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2">
  <p:cSld name="CUSTOM_4_1">
    <p:bg>
      <p:bgPr>
        <a:solidFill>
          <a:schemeClr val="lt1"/>
        </a:solidFill>
        <a:effectLst/>
      </p:bgPr>
    </p:bg>
    <p:spTree>
      <p:nvGrpSpPr>
        <p:cNvPr id="1" name="Shape 247"/>
        <p:cNvGrpSpPr/>
        <p:nvPr/>
      </p:nvGrpSpPr>
      <p:grpSpPr>
        <a:xfrm>
          <a:off x="0" y="0"/>
          <a:ext cx="0" cy="0"/>
          <a:chOff x="0" y="0"/>
          <a:chExt cx="0" cy="0"/>
        </a:xfrm>
      </p:grpSpPr>
      <p:pic>
        <p:nvPicPr>
          <p:cNvPr id="248" name="Google Shape;248;p38"/>
          <p:cNvPicPr preferRelativeResize="0"/>
          <p:nvPr/>
        </p:nvPicPr>
        <p:blipFill>
          <a:blip r:embed="rId2">
            <a:alphaModFix/>
          </a:blip>
          <a:stretch>
            <a:fillRect/>
          </a:stretch>
        </p:blipFill>
        <p:spPr>
          <a:xfrm>
            <a:off x="1" y="-25"/>
            <a:ext cx="9144000" cy="5143500"/>
          </a:xfrm>
          <a:prstGeom prst="rect">
            <a:avLst/>
          </a:prstGeom>
          <a:noFill/>
          <a:ln>
            <a:noFill/>
          </a:ln>
        </p:spPr>
      </p:pic>
      <p:sp>
        <p:nvSpPr>
          <p:cNvPr id="249" name="Google Shape;249;p38"/>
          <p:cNvSpPr/>
          <p:nvPr/>
        </p:nvSpPr>
        <p:spPr>
          <a:xfrm>
            <a:off x="0" y="464675"/>
            <a:ext cx="8553600" cy="421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8"/>
          <p:cNvSpPr txBox="1">
            <a:spLocks noGrp="1"/>
          </p:cNvSpPr>
          <p:nvPr>
            <p:ph type="title"/>
          </p:nvPr>
        </p:nvSpPr>
        <p:spPr>
          <a:xfrm>
            <a:off x="719775" y="708443"/>
            <a:ext cx="6378600" cy="66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3">
  <p:cSld name="CUSTOM_4_1_2">
    <p:bg>
      <p:bgPr>
        <a:noFill/>
        <a:effectLst/>
      </p:bgPr>
    </p:bg>
    <p:spTree>
      <p:nvGrpSpPr>
        <p:cNvPr id="1" name="Shape 251"/>
        <p:cNvGrpSpPr/>
        <p:nvPr/>
      </p:nvGrpSpPr>
      <p:grpSpPr>
        <a:xfrm>
          <a:off x="0" y="0"/>
          <a:ext cx="0" cy="0"/>
          <a:chOff x="0" y="0"/>
          <a:chExt cx="0" cy="0"/>
        </a:xfrm>
      </p:grpSpPr>
      <p:pic>
        <p:nvPicPr>
          <p:cNvPr id="252" name="Google Shape;252;p39"/>
          <p:cNvPicPr preferRelativeResize="0"/>
          <p:nvPr/>
        </p:nvPicPr>
        <p:blipFill rotWithShape="1">
          <a:blip r:embed="rId2">
            <a:alphaModFix/>
          </a:blip>
          <a:srcRect/>
          <a:stretch/>
        </p:blipFill>
        <p:spPr>
          <a:xfrm>
            <a:off x="0" y="-25"/>
            <a:ext cx="9144000" cy="5143500"/>
          </a:xfrm>
          <a:prstGeom prst="rect">
            <a:avLst/>
          </a:prstGeom>
          <a:noFill/>
          <a:ln>
            <a:noFill/>
          </a:ln>
        </p:spPr>
      </p:pic>
      <p:sp>
        <p:nvSpPr>
          <p:cNvPr id="253" name="Google Shape;253;p39"/>
          <p:cNvSpPr/>
          <p:nvPr/>
        </p:nvSpPr>
        <p:spPr>
          <a:xfrm>
            <a:off x="590550" y="464675"/>
            <a:ext cx="7972500" cy="421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9"/>
          <p:cNvSpPr txBox="1">
            <a:spLocks noGrp="1"/>
          </p:cNvSpPr>
          <p:nvPr>
            <p:ph type="title"/>
          </p:nvPr>
        </p:nvSpPr>
        <p:spPr>
          <a:xfrm>
            <a:off x="719775" y="762000"/>
            <a:ext cx="77109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4">
  <p:cSld name="CUSTOM_4_1_2_1">
    <p:bg>
      <p:bgPr>
        <a:solidFill>
          <a:schemeClr val="lt1"/>
        </a:solidFill>
        <a:effectLst/>
      </p:bgPr>
    </p:bg>
    <p:spTree>
      <p:nvGrpSpPr>
        <p:cNvPr id="1" name="Shape 255"/>
        <p:cNvGrpSpPr/>
        <p:nvPr/>
      </p:nvGrpSpPr>
      <p:grpSpPr>
        <a:xfrm>
          <a:off x="0" y="0"/>
          <a:ext cx="0" cy="0"/>
          <a:chOff x="0" y="0"/>
          <a:chExt cx="0" cy="0"/>
        </a:xfrm>
      </p:grpSpPr>
      <p:pic>
        <p:nvPicPr>
          <p:cNvPr id="256" name="Google Shape;256;p4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57" name="Google Shape;257;p40"/>
          <p:cNvSpPr/>
          <p:nvPr/>
        </p:nvSpPr>
        <p:spPr>
          <a:xfrm>
            <a:off x="590550" y="464675"/>
            <a:ext cx="7972500" cy="421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0"/>
          <p:cNvSpPr txBox="1">
            <a:spLocks noGrp="1"/>
          </p:cNvSpPr>
          <p:nvPr>
            <p:ph type="title"/>
          </p:nvPr>
        </p:nvSpPr>
        <p:spPr>
          <a:xfrm>
            <a:off x="719775" y="762000"/>
            <a:ext cx="77109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our Columns ">
  <p:cSld name="CUSTOM_4_1_1">
    <p:bg>
      <p:bgPr>
        <a:solidFill>
          <a:schemeClr val="lt1"/>
        </a:solidFill>
        <a:effectLst/>
      </p:bgPr>
    </p:bg>
    <p:spTree>
      <p:nvGrpSpPr>
        <p:cNvPr id="1" name="Shape 259"/>
        <p:cNvGrpSpPr/>
        <p:nvPr/>
      </p:nvGrpSpPr>
      <p:grpSpPr>
        <a:xfrm>
          <a:off x="0" y="0"/>
          <a:ext cx="0" cy="0"/>
          <a:chOff x="0" y="0"/>
          <a:chExt cx="0" cy="0"/>
        </a:xfrm>
      </p:grpSpPr>
      <p:pic>
        <p:nvPicPr>
          <p:cNvPr id="260" name="Google Shape;260;p41"/>
          <p:cNvPicPr preferRelativeResize="0"/>
          <p:nvPr/>
        </p:nvPicPr>
        <p:blipFill>
          <a:blip r:embed="rId2">
            <a:alphaModFix/>
          </a:blip>
          <a:stretch>
            <a:fillRect/>
          </a:stretch>
        </p:blipFill>
        <p:spPr>
          <a:xfrm>
            <a:off x="0" y="0"/>
            <a:ext cx="9144000" cy="5143500"/>
          </a:xfrm>
          <a:prstGeom prst="rect">
            <a:avLst/>
          </a:prstGeom>
          <a:noFill/>
          <a:ln>
            <a:noFill/>
          </a:ln>
        </p:spPr>
      </p:pic>
      <p:sp>
        <p:nvSpPr>
          <p:cNvPr id="261" name="Google Shape;261;p41"/>
          <p:cNvSpPr/>
          <p:nvPr/>
        </p:nvSpPr>
        <p:spPr>
          <a:xfrm>
            <a:off x="588975" y="464700"/>
            <a:ext cx="7972500" cy="421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1"/>
          <p:cNvSpPr txBox="1">
            <a:spLocks noGrp="1"/>
          </p:cNvSpPr>
          <p:nvPr>
            <p:ph type="title"/>
          </p:nvPr>
        </p:nvSpPr>
        <p:spPr>
          <a:xfrm>
            <a:off x="721350" y="762000"/>
            <a:ext cx="77109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63" name="Google Shape;263;p41"/>
          <p:cNvSpPr txBox="1">
            <a:spLocks noGrp="1"/>
          </p:cNvSpPr>
          <p:nvPr>
            <p:ph type="subTitle" idx="1"/>
          </p:nvPr>
        </p:nvSpPr>
        <p:spPr>
          <a:xfrm>
            <a:off x="1398838" y="2047421"/>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4" name="Google Shape;264;p41"/>
          <p:cNvSpPr txBox="1">
            <a:spLocks noGrp="1"/>
          </p:cNvSpPr>
          <p:nvPr>
            <p:ph type="subTitle" idx="2"/>
          </p:nvPr>
        </p:nvSpPr>
        <p:spPr>
          <a:xfrm>
            <a:off x="1398850" y="2379515"/>
            <a:ext cx="2349000" cy="61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41"/>
          <p:cNvSpPr txBox="1">
            <a:spLocks noGrp="1"/>
          </p:cNvSpPr>
          <p:nvPr>
            <p:ph type="subTitle" idx="3"/>
          </p:nvPr>
        </p:nvSpPr>
        <p:spPr>
          <a:xfrm>
            <a:off x="1398838" y="3519746"/>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6" name="Google Shape;266;p41"/>
          <p:cNvSpPr txBox="1">
            <a:spLocks noGrp="1"/>
          </p:cNvSpPr>
          <p:nvPr>
            <p:ph type="subTitle" idx="4"/>
          </p:nvPr>
        </p:nvSpPr>
        <p:spPr>
          <a:xfrm>
            <a:off x="1398850" y="3851840"/>
            <a:ext cx="2349000" cy="61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41"/>
          <p:cNvSpPr txBox="1">
            <a:spLocks noGrp="1"/>
          </p:cNvSpPr>
          <p:nvPr>
            <p:ph type="subTitle" idx="5"/>
          </p:nvPr>
        </p:nvSpPr>
        <p:spPr>
          <a:xfrm>
            <a:off x="5399363" y="2047421"/>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8" name="Google Shape;268;p41"/>
          <p:cNvSpPr txBox="1">
            <a:spLocks noGrp="1"/>
          </p:cNvSpPr>
          <p:nvPr>
            <p:ph type="subTitle" idx="6"/>
          </p:nvPr>
        </p:nvSpPr>
        <p:spPr>
          <a:xfrm>
            <a:off x="5399375" y="2379515"/>
            <a:ext cx="2349000" cy="61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9" name="Google Shape;269;p41"/>
          <p:cNvSpPr txBox="1">
            <a:spLocks noGrp="1"/>
          </p:cNvSpPr>
          <p:nvPr>
            <p:ph type="subTitle" idx="7"/>
          </p:nvPr>
        </p:nvSpPr>
        <p:spPr>
          <a:xfrm>
            <a:off x="5399363" y="3519746"/>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0" name="Google Shape;270;p41"/>
          <p:cNvSpPr txBox="1">
            <a:spLocks noGrp="1"/>
          </p:cNvSpPr>
          <p:nvPr>
            <p:ph type="subTitle" idx="8"/>
          </p:nvPr>
        </p:nvSpPr>
        <p:spPr>
          <a:xfrm>
            <a:off x="5399375" y="3851840"/>
            <a:ext cx="2349000" cy="61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2">
  <p:cSld name="CUSTOM_4_1_1_3">
    <p:bg>
      <p:bgPr>
        <a:noFill/>
        <a:effectLst/>
      </p:bgPr>
    </p:bg>
    <p:spTree>
      <p:nvGrpSpPr>
        <p:cNvPr id="1" name="Shape 271"/>
        <p:cNvGrpSpPr/>
        <p:nvPr/>
      </p:nvGrpSpPr>
      <p:grpSpPr>
        <a:xfrm>
          <a:off x="0" y="0"/>
          <a:ext cx="0" cy="0"/>
          <a:chOff x="0" y="0"/>
          <a:chExt cx="0" cy="0"/>
        </a:xfrm>
      </p:grpSpPr>
      <p:pic>
        <p:nvPicPr>
          <p:cNvPr id="272" name="Google Shape;272;p4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73" name="Google Shape;273;p42"/>
          <p:cNvSpPr/>
          <p:nvPr/>
        </p:nvSpPr>
        <p:spPr>
          <a:xfrm>
            <a:off x="588975" y="464700"/>
            <a:ext cx="7972500" cy="421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2"/>
          <p:cNvSpPr txBox="1">
            <a:spLocks noGrp="1"/>
          </p:cNvSpPr>
          <p:nvPr>
            <p:ph type="title"/>
          </p:nvPr>
        </p:nvSpPr>
        <p:spPr>
          <a:xfrm>
            <a:off x="721350" y="762000"/>
            <a:ext cx="77109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75" name="Google Shape;275;p42"/>
          <p:cNvSpPr txBox="1">
            <a:spLocks noGrp="1"/>
          </p:cNvSpPr>
          <p:nvPr>
            <p:ph type="subTitle" idx="1"/>
          </p:nvPr>
        </p:nvSpPr>
        <p:spPr>
          <a:xfrm>
            <a:off x="2051613" y="1971221"/>
            <a:ext cx="2349000" cy="332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6" name="Google Shape;276;p42"/>
          <p:cNvSpPr txBox="1">
            <a:spLocks noGrp="1"/>
          </p:cNvSpPr>
          <p:nvPr>
            <p:ph type="subTitle" idx="2"/>
          </p:nvPr>
        </p:nvSpPr>
        <p:spPr>
          <a:xfrm>
            <a:off x="2051625" y="2303325"/>
            <a:ext cx="20379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7" name="Google Shape;277;p42"/>
          <p:cNvSpPr txBox="1">
            <a:spLocks noGrp="1"/>
          </p:cNvSpPr>
          <p:nvPr>
            <p:ph type="subTitle" idx="3"/>
          </p:nvPr>
        </p:nvSpPr>
        <p:spPr>
          <a:xfrm>
            <a:off x="2051613" y="3291146"/>
            <a:ext cx="2349000" cy="332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8" name="Google Shape;278;p42"/>
          <p:cNvSpPr txBox="1">
            <a:spLocks noGrp="1"/>
          </p:cNvSpPr>
          <p:nvPr>
            <p:ph type="subTitle" idx="4"/>
          </p:nvPr>
        </p:nvSpPr>
        <p:spPr>
          <a:xfrm>
            <a:off x="2051625" y="3623250"/>
            <a:ext cx="20379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9" name="Google Shape;279;p42"/>
          <p:cNvSpPr txBox="1">
            <a:spLocks noGrp="1"/>
          </p:cNvSpPr>
          <p:nvPr>
            <p:ph type="subTitle" idx="5"/>
          </p:nvPr>
        </p:nvSpPr>
        <p:spPr>
          <a:xfrm>
            <a:off x="5765713" y="1971221"/>
            <a:ext cx="2349000" cy="332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0" name="Google Shape;280;p42"/>
          <p:cNvSpPr txBox="1">
            <a:spLocks noGrp="1"/>
          </p:cNvSpPr>
          <p:nvPr>
            <p:ph type="subTitle" idx="6"/>
          </p:nvPr>
        </p:nvSpPr>
        <p:spPr>
          <a:xfrm>
            <a:off x="5765725" y="2303325"/>
            <a:ext cx="20379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1" name="Google Shape;281;p42"/>
          <p:cNvSpPr txBox="1">
            <a:spLocks noGrp="1"/>
          </p:cNvSpPr>
          <p:nvPr>
            <p:ph type="subTitle" idx="7"/>
          </p:nvPr>
        </p:nvSpPr>
        <p:spPr>
          <a:xfrm>
            <a:off x="5765713" y="3291146"/>
            <a:ext cx="2349000" cy="332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2" name="Google Shape;282;p42"/>
          <p:cNvSpPr txBox="1">
            <a:spLocks noGrp="1"/>
          </p:cNvSpPr>
          <p:nvPr>
            <p:ph type="subTitle" idx="8"/>
          </p:nvPr>
        </p:nvSpPr>
        <p:spPr>
          <a:xfrm>
            <a:off x="5765725" y="3623250"/>
            <a:ext cx="20379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Four Columns  1">
  <p:cSld name="CUSTOM_4_1_1_2">
    <p:bg>
      <p:bgPr>
        <a:solidFill>
          <a:schemeClr val="lt1"/>
        </a:solidFill>
        <a:effectLst/>
      </p:bgPr>
    </p:bg>
    <p:spTree>
      <p:nvGrpSpPr>
        <p:cNvPr id="1" name="Shape 283"/>
        <p:cNvGrpSpPr/>
        <p:nvPr/>
      </p:nvGrpSpPr>
      <p:grpSpPr>
        <a:xfrm>
          <a:off x="0" y="0"/>
          <a:ext cx="0" cy="0"/>
          <a:chOff x="0" y="0"/>
          <a:chExt cx="0" cy="0"/>
        </a:xfrm>
      </p:grpSpPr>
      <p:pic>
        <p:nvPicPr>
          <p:cNvPr id="284" name="Google Shape;284;p4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85" name="Google Shape;285;p43"/>
          <p:cNvSpPr/>
          <p:nvPr/>
        </p:nvSpPr>
        <p:spPr>
          <a:xfrm>
            <a:off x="588975" y="464700"/>
            <a:ext cx="7972500" cy="421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3"/>
          <p:cNvSpPr txBox="1">
            <a:spLocks noGrp="1"/>
          </p:cNvSpPr>
          <p:nvPr>
            <p:ph type="title"/>
          </p:nvPr>
        </p:nvSpPr>
        <p:spPr>
          <a:xfrm>
            <a:off x="716538" y="762000"/>
            <a:ext cx="77109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87" name="Google Shape;287;p43"/>
          <p:cNvSpPr txBox="1">
            <a:spLocks noGrp="1"/>
          </p:cNvSpPr>
          <p:nvPr>
            <p:ph type="subTitle" idx="1"/>
          </p:nvPr>
        </p:nvSpPr>
        <p:spPr>
          <a:xfrm>
            <a:off x="1568950" y="1971225"/>
            <a:ext cx="2118900" cy="332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8" name="Google Shape;288;p43"/>
          <p:cNvSpPr txBox="1">
            <a:spLocks noGrp="1"/>
          </p:cNvSpPr>
          <p:nvPr>
            <p:ph type="subTitle" idx="2"/>
          </p:nvPr>
        </p:nvSpPr>
        <p:spPr>
          <a:xfrm>
            <a:off x="1568961" y="2303320"/>
            <a:ext cx="2118900" cy="610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9" name="Google Shape;289;p43"/>
          <p:cNvSpPr txBox="1">
            <a:spLocks noGrp="1"/>
          </p:cNvSpPr>
          <p:nvPr>
            <p:ph type="subTitle" idx="3"/>
          </p:nvPr>
        </p:nvSpPr>
        <p:spPr>
          <a:xfrm>
            <a:off x="1568950" y="3443554"/>
            <a:ext cx="2118900" cy="332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0" name="Google Shape;290;p43"/>
          <p:cNvSpPr txBox="1">
            <a:spLocks noGrp="1"/>
          </p:cNvSpPr>
          <p:nvPr>
            <p:ph type="subTitle" idx="4"/>
          </p:nvPr>
        </p:nvSpPr>
        <p:spPr>
          <a:xfrm>
            <a:off x="1568961" y="3775649"/>
            <a:ext cx="2118900" cy="610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1" name="Google Shape;291;p43"/>
          <p:cNvSpPr txBox="1">
            <a:spLocks noGrp="1"/>
          </p:cNvSpPr>
          <p:nvPr>
            <p:ph type="subTitle" idx="5"/>
          </p:nvPr>
        </p:nvSpPr>
        <p:spPr>
          <a:xfrm>
            <a:off x="5456149" y="1971225"/>
            <a:ext cx="2094000" cy="332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2" name="Google Shape;292;p43"/>
          <p:cNvSpPr txBox="1">
            <a:spLocks noGrp="1"/>
          </p:cNvSpPr>
          <p:nvPr>
            <p:ph type="subTitle" idx="6"/>
          </p:nvPr>
        </p:nvSpPr>
        <p:spPr>
          <a:xfrm>
            <a:off x="5456160" y="2303320"/>
            <a:ext cx="20940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3" name="Google Shape;293;p43"/>
          <p:cNvSpPr txBox="1">
            <a:spLocks noGrp="1"/>
          </p:cNvSpPr>
          <p:nvPr>
            <p:ph type="subTitle" idx="7"/>
          </p:nvPr>
        </p:nvSpPr>
        <p:spPr>
          <a:xfrm>
            <a:off x="5456149" y="3443554"/>
            <a:ext cx="2094000" cy="332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4" name="Google Shape;294;p43"/>
          <p:cNvSpPr txBox="1">
            <a:spLocks noGrp="1"/>
          </p:cNvSpPr>
          <p:nvPr>
            <p:ph type="subTitle" idx="8"/>
          </p:nvPr>
        </p:nvSpPr>
        <p:spPr>
          <a:xfrm>
            <a:off x="5456160" y="3775649"/>
            <a:ext cx="2094000" cy="610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6" name="Google Shape;26;p5"/>
          <p:cNvSpPr/>
          <p:nvPr/>
        </p:nvSpPr>
        <p:spPr>
          <a:xfrm>
            <a:off x="4985522" y="2599325"/>
            <a:ext cx="3684000" cy="1831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546675" y="2599325"/>
            <a:ext cx="3684000" cy="1831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125" y="0"/>
            <a:ext cx="9144000" cy="1919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719775" y="762000"/>
            <a:ext cx="77109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0" name="Google Shape;30;p5"/>
          <p:cNvSpPr txBox="1">
            <a:spLocks noGrp="1"/>
          </p:cNvSpPr>
          <p:nvPr>
            <p:ph type="subTitle" idx="1"/>
          </p:nvPr>
        </p:nvSpPr>
        <p:spPr>
          <a:xfrm>
            <a:off x="896260" y="2776910"/>
            <a:ext cx="2985000" cy="39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 name="Google Shape;31;p5"/>
          <p:cNvSpPr txBox="1">
            <a:spLocks noGrp="1"/>
          </p:cNvSpPr>
          <p:nvPr>
            <p:ph type="subTitle" idx="2"/>
          </p:nvPr>
        </p:nvSpPr>
        <p:spPr>
          <a:xfrm>
            <a:off x="896250" y="3248447"/>
            <a:ext cx="2985000" cy="90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32" name="Google Shape;32;p5"/>
          <p:cNvSpPr txBox="1">
            <a:spLocks noGrp="1"/>
          </p:cNvSpPr>
          <p:nvPr>
            <p:ph type="subTitle" idx="3"/>
          </p:nvPr>
        </p:nvSpPr>
        <p:spPr>
          <a:xfrm>
            <a:off x="5335107" y="2776910"/>
            <a:ext cx="2985000" cy="39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4"/>
          </p:nvPr>
        </p:nvSpPr>
        <p:spPr>
          <a:xfrm>
            <a:off x="5335099" y="3248447"/>
            <a:ext cx="2985000" cy="90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Five Columns">
  <p:cSld name="CUSTOM_4_1_1_2_1">
    <p:bg>
      <p:bgPr>
        <a:solidFill>
          <a:schemeClr val="lt1"/>
        </a:solidFill>
        <a:effectLst/>
      </p:bgPr>
    </p:bg>
    <p:spTree>
      <p:nvGrpSpPr>
        <p:cNvPr id="1" name="Shape 295"/>
        <p:cNvGrpSpPr/>
        <p:nvPr/>
      </p:nvGrpSpPr>
      <p:grpSpPr>
        <a:xfrm>
          <a:off x="0" y="0"/>
          <a:ext cx="0" cy="0"/>
          <a:chOff x="0" y="0"/>
          <a:chExt cx="0" cy="0"/>
        </a:xfrm>
      </p:grpSpPr>
      <p:pic>
        <p:nvPicPr>
          <p:cNvPr id="296" name="Google Shape;296;p4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7" name="Google Shape;297;p44"/>
          <p:cNvSpPr/>
          <p:nvPr/>
        </p:nvSpPr>
        <p:spPr>
          <a:xfrm>
            <a:off x="588975" y="464700"/>
            <a:ext cx="7972500" cy="421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4"/>
          <p:cNvSpPr txBox="1">
            <a:spLocks noGrp="1"/>
          </p:cNvSpPr>
          <p:nvPr>
            <p:ph type="title"/>
          </p:nvPr>
        </p:nvSpPr>
        <p:spPr>
          <a:xfrm>
            <a:off x="721350" y="762000"/>
            <a:ext cx="77109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99" name="Google Shape;299;p44"/>
          <p:cNvSpPr txBox="1">
            <a:spLocks noGrp="1"/>
          </p:cNvSpPr>
          <p:nvPr>
            <p:ph type="subTitle" idx="1"/>
          </p:nvPr>
        </p:nvSpPr>
        <p:spPr>
          <a:xfrm>
            <a:off x="867638" y="2047421"/>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0" name="Google Shape;300;p44"/>
          <p:cNvSpPr txBox="1">
            <a:spLocks noGrp="1"/>
          </p:cNvSpPr>
          <p:nvPr>
            <p:ph type="subTitle" idx="2"/>
          </p:nvPr>
        </p:nvSpPr>
        <p:spPr>
          <a:xfrm>
            <a:off x="867650" y="2379515"/>
            <a:ext cx="2349000" cy="61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44"/>
          <p:cNvSpPr txBox="1">
            <a:spLocks noGrp="1"/>
          </p:cNvSpPr>
          <p:nvPr>
            <p:ph type="subTitle" idx="3"/>
          </p:nvPr>
        </p:nvSpPr>
        <p:spPr>
          <a:xfrm>
            <a:off x="867638" y="3519746"/>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2" name="Google Shape;302;p44"/>
          <p:cNvSpPr txBox="1">
            <a:spLocks noGrp="1"/>
          </p:cNvSpPr>
          <p:nvPr>
            <p:ph type="subTitle" idx="4"/>
          </p:nvPr>
        </p:nvSpPr>
        <p:spPr>
          <a:xfrm>
            <a:off x="867650" y="3851840"/>
            <a:ext cx="2349000" cy="61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3" name="Google Shape;303;p44"/>
          <p:cNvSpPr txBox="1">
            <a:spLocks noGrp="1"/>
          </p:cNvSpPr>
          <p:nvPr>
            <p:ph type="subTitle" idx="5"/>
          </p:nvPr>
        </p:nvSpPr>
        <p:spPr>
          <a:xfrm>
            <a:off x="5884163" y="2047421"/>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4" name="Google Shape;304;p44"/>
          <p:cNvSpPr txBox="1">
            <a:spLocks noGrp="1"/>
          </p:cNvSpPr>
          <p:nvPr>
            <p:ph type="subTitle" idx="6"/>
          </p:nvPr>
        </p:nvSpPr>
        <p:spPr>
          <a:xfrm>
            <a:off x="5884175" y="2379515"/>
            <a:ext cx="2349000" cy="61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5" name="Google Shape;305;p44"/>
          <p:cNvSpPr txBox="1">
            <a:spLocks noGrp="1"/>
          </p:cNvSpPr>
          <p:nvPr>
            <p:ph type="subTitle" idx="7"/>
          </p:nvPr>
        </p:nvSpPr>
        <p:spPr>
          <a:xfrm>
            <a:off x="5884163" y="3519746"/>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6" name="Google Shape;306;p44"/>
          <p:cNvSpPr txBox="1">
            <a:spLocks noGrp="1"/>
          </p:cNvSpPr>
          <p:nvPr>
            <p:ph type="subTitle" idx="8"/>
          </p:nvPr>
        </p:nvSpPr>
        <p:spPr>
          <a:xfrm>
            <a:off x="5884175" y="3851840"/>
            <a:ext cx="2349000" cy="61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44"/>
          <p:cNvSpPr txBox="1">
            <a:spLocks noGrp="1"/>
          </p:cNvSpPr>
          <p:nvPr>
            <p:ph type="subTitle" idx="9"/>
          </p:nvPr>
        </p:nvSpPr>
        <p:spPr>
          <a:xfrm>
            <a:off x="3375900" y="2712696"/>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8" name="Google Shape;308;p44"/>
          <p:cNvSpPr txBox="1">
            <a:spLocks noGrp="1"/>
          </p:cNvSpPr>
          <p:nvPr>
            <p:ph type="subTitle" idx="13"/>
          </p:nvPr>
        </p:nvSpPr>
        <p:spPr>
          <a:xfrm>
            <a:off x="3375913" y="3044790"/>
            <a:ext cx="2349000" cy="61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Six Columns">
  <p:cSld name="CUSTOM_4_1_1_1">
    <p:bg>
      <p:bgPr>
        <a:solidFill>
          <a:schemeClr val="lt1"/>
        </a:solidFill>
        <a:effectLst/>
      </p:bgPr>
    </p:bg>
    <p:spTree>
      <p:nvGrpSpPr>
        <p:cNvPr id="1" name="Shape 309"/>
        <p:cNvGrpSpPr/>
        <p:nvPr/>
      </p:nvGrpSpPr>
      <p:grpSpPr>
        <a:xfrm>
          <a:off x="0" y="0"/>
          <a:ext cx="0" cy="0"/>
          <a:chOff x="0" y="0"/>
          <a:chExt cx="0" cy="0"/>
        </a:xfrm>
      </p:grpSpPr>
      <p:pic>
        <p:nvPicPr>
          <p:cNvPr id="310" name="Google Shape;310;p45"/>
          <p:cNvPicPr preferRelativeResize="0"/>
          <p:nvPr/>
        </p:nvPicPr>
        <p:blipFill>
          <a:blip r:embed="rId2">
            <a:alphaModFix/>
          </a:blip>
          <a:stretch>
            <a:fillRect/>
          </a:stretch>
        </p:blipFill>
        <p:spPr>
          <a:xfrm>
            <a:off x="0" y="0"/>
            <a:ext cx="9144000" cy="5143500"/>
          </a:xfrm>
          <a:prstGeom prst="rect">
            <a:avLst/>
          </a:prstGeom>
          <a:noFill/>
          <a:ln>
            <a:noFill/>
          </a:ln>
        </p:spPr>
      </p:pic>
      <p:sp>
        <p:nvSpPr>
          <p:cNvPr id="311" name="Google Shape;311;p45"/>
          <p:cNvSpPr/>
          <p:nvPr/>
        </p:nvSpPr>
        <p:spPr>
          <a:xfrm>
            <a:off x="0" y="464675"/>
            <a:ext cx="9144000" cy="421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5"/>
          <p:cNvSpPr txBox="1">
            <a:spLocks noGrp="1"/>
          </p:cNvSpPr>
          <p:nvPr>
            <p:ph type="title"/>
          </p:nvPr>
        </p:nvSpPr>
        <p:spPr>
          <a:xfrm>
            <a:off x="721350" y="762000"/>
            <a:ext cx="77109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13" name="Google Shape;313;p45"/>
          <p:cNvSpPr txBox="1">
            <a:spLocks noGrp="1"/>
          </p:cNvSpPr>
          <p:nvPr>
            <p:ph type="subTitle" idx="1"/>
          </p:nvPr>
        </p:nvSpPr>
        <p:spPr>
          <a:xfrm>
            <a:off x="733663" y="2106251"/>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4" name="Google Shape;314;p45"/>
          <p:cNvSpPr txBox="1">
            <a:spLocks noGrp="1"/>
          </p:cNvSpPr>
          <p:nvPr>
            <p:ph type="subTitle" idx="2"/>
          </p:nvPr>
        </p:nvSpPr>
        <p:spPr>
          <a:xfrm>
            <a:off x="733675" y="2531359"/>
            <a:ext cx="2349000" cy="45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5" name="Google Shape;315;p45"/>
          <p:cNvSpPr txBox="1">
            <a:spLocks noGrp="1"/>
          </p:cNvSpPr>
          <p:nvPr>
            <p:ph type="subTitle" idx="3"/>
          </p:nvPr>
        </p:nvSpPr>
        <p:spPr>
          <a:xfrm>
            <a:off x="733663" y="3672146"/>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6" name="Google Shape;316;p45"/>
          <p:cNvSpPr txBox="1">
            <a:spLocks noGrp="1"/>
          </p:cNvSpPr>
          <p:nvPr>
            <p:ph type="subTitle" idx="4"/>
          </p:nvPr>
        </p:nvSpPr>
        <p:spPr>
          <a:xfrm>
            <a:off x="733675" y="4097256"/>
            <a:ext cx="2349000" cy="45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7" name="Google Shape;317;p45"/>
          <p:cNvSpPr txBox="1">
            <a:spLocks noGrp="1"/>
          </p:cNvSpPr>
          <p:nvPr>
            <p:ph type="subTitle" idx="5"/>
          </p:nvPr>
        </p:nvSpPr>
        <p:spPr>
          <a:xfrm>
            <a:off x="6061313" y="2106251"/>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8" name="Google Shape;318;p45"/>
          <p:cNvSpPr txBox="1">
            <a:spLocks noGrp="1"/>
          </p:cNvSpPr>
          <p:nvPr>
            <p:ph type="subTitle" idx="6"/>
          </p:nvPr>
        </p:nvSpPr>
        <p:spPr>
          <a:xfrm>
            <a:off x="6061325" y="2531359"/>
            <a:ext cx="2349000" cy="45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9" name="Google Shape;319;p45"/>
          <p:cNvSpPr txBox="1">
            <a:spLocks noGrp="1"/>
          </p:cNvSpPr>
          <p:nvPr>
            <p:ph type="subTitle" idx="7"/>
          </p:nvPr>
        </p:nvSpPr>
        <p:spPr>
          <a:xfrm>
            <a:off x="6061313" y="3672146"/>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0" name="Google Shape;320;p45"/>
          <p:cNvSpPr txBox="1">
            <a:spLocks noGrp="1"/>
          </p:cNvSpPr>
          <p:nvPr>
            <p:ph type="subTitle" idx="8"/>
          </p:nvPr>
        </p:nvSpPr>
        <p:spPr>
          <a:xfrm>
            <a:off x="6061325" y="4097256"/>
            <a:ext cx="2349000" cy="45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1" name="Google Shape;321;p45"/>
          <p:cNvSpPr txBox="1">
            <a:spLocks noGrp="1"/>
          </p:cNvSpPr>
          <p:nvPr>
            <p:ph type="subTitle" idx="9"/>
          </p:nvPr>
        </p:nvSpPr>
        <p:spPr>
          <a:xfrm>
            <a:off x="3397488" y="2106251"/>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2" name="Google Shape;322;p45"/>
          <p:cNvSpPr txBox="1">
            <a:spLocks noGrp="1"/>
          </p:cNvSpPr>
          <p:nvPr>
            <p:ph type="subTitle" idx="13"/>
          </p:nvPr>
        </p:nvSpPr>
        <p:spPr>
          <a:xfrm>
            <a:off x="3397500" y="2531359"/>
            <a:ext cx="2349000" cy="45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3" name="Google Shape;323;p45"/>
          <p:cNvSpPr txBox="1">
            <a:spLocks noGrp="1"/>
          </p:cNvSpPr>
          <p:nvPr>
            <p:ph type="subTitle" idx="14"/>
          </p:nvPr>
        </p:nvSpPr>
        <p:spPr>
          <a:xfrm>
            <a:off x="3397488" y="3672146"/>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4" name="Google Shape;324;p45"/>
          <p:cNvSpPr txBox="1">
            <a:spLocks noGrp="1"/>
          </p:cNvSpPr>
          <p:nvPr>
            <p:ph type="subTitle" idx="15"/>
          </p:nvPr>
        </p:nvSpPr>
        <p:spPr>
          <a:xfrm>
            <a:off x="3397500" y="4097256"/>
            <a:ext cx="2349000" cy="45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Six Columns 1">
  <p:cSld name="CUSTOM_4_1_1_1_1">
    <p:bg>
      <p:bgPr>
        <a:noFill/>
        <a:effectLst/>
      </p:bgPr>
    </p:bg>
    <p:spTree>
      <p:nvGrpSpPr>
        <p:cNvPr id="1" name="Shape 325"/>
        <p:cNvGrpSpPr/>
        <p:nvPr/>
      </p:nvGrpSpPr>
      <p:grpSpPr>
        <a:xfrm>
          <a:off x="0" y="0"/>
          <a:ext cx="0" cy="0"/>
          <a:chOff x="0" y="0"/>
          <a:chExt cx="0" cy="0"/>
        </a:xfrm>
      </p:grpSpPr>
      <p:pic>
        <p:nvPicPr>
          <p:cNvPr id="326" name="Google Shape;326;p46"/>
          <p:cNvPicPr preferRelativeResize="0"/>
          <p:nvPr/>
        </p:nvPicPr>
        <p:blipFill rotWithShape="1">
          <a:blip r:embed="rId2">
            <a:alphaModFix/>
          </a:blip>
          <a:srcRect/>
          <a:stretch/>
        </p:blipFill>
        <p:spPr>
          <a:xfrm>
            <a:off x="0" y="-25"/>
            <a:ext cx="9144000" cy="5143500"/>
          </a:xfrm>
          <a:prstGeom prst="rect">
            <a:avLst/>
          </a:prstGeom>
          <a:noFill/>
          <a:ln>
            <a:noFill/>
          </a:ln>
        </p:spPr>
      </p:pic>
      <p:sp>
        <p:nvSpPr>
          <p:cNvPr id="327" name="Google Shape;327;p46"/>
          <p:cNvSpPr/>
          <p:nvPr/>
        </p:nvSpPr>
        <p:spPr>
          <a:xfrm>
            <a:off x="0" y="464675"/>
            <a:ext cx="9144000" cy="421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txBox="1">
            <a:spLocks noGrp="1"/>
          </p:cNvSpPr>
          <p:nvPr>
            <p:ph type="subTitle" idx="1"/>
          </p:nvPr>
        </p:nvSpPr>
        <p:spPr>
          <a:xfrm>
            <a:off x="733663" y="2182451"/>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46"/>
          <p:cNvSpPr txBox="1">
            <a:spLocks noGrp="1"/>
          </p:cNvSpPr>
          <p:nvPr>
            <p:ph type="subTitle" idx="2"/>
          </p:nvPr>
        </p:nvSpPr>
        <p:spPr>
          <a:xfrm>
            <a:off x="733675" y="2531359"/>
            <a:ext cx="2349000" cy="45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0" name="Google Shape;330;p46"/>
          <p:cNvSpPr txBox="1">
            <a:spLocks noGrp="1"/>
          </p:cNvSpPr>
          <p:nvPr>
            <p:ph type="subTitle" idx="3"/>
          </p:nvPr>
        </p:nvSpPr>
        <p:spPr>
          <a:xfrm>
            <a:off x="733663" y="3672146"/>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46"/>
          <p:cNvSpPr txBox="1">
            <a:spLocks noGrp="1"/>
          </p:cNvSpPr>
          <p:nvPr>
            <p:ph type="subTitle" idx="4"/>
          </p:nvPr>
        </p:nvSpPr>
        <p:spPr>
          <a:xfrm>
            <a:off x="733675" y="4021056"/>
            <a:ext cx="2349000" cy="45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2" name="Google Shape;332;p46"/>
          <p:cNvSpPr txBox="1">
            <a:spLocks noGrp="1"/>
          </p:cNvSpPr>
          <p:nvPr>
            <p:ph type="subTitle" idx="5"/>
          </p:nvPr>
        </p:nvSpPr>
        <p:spPr>
          <a:xfrm>
            <a:off x="6061313" y="2182451"/>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3" name="Google Shape;333;p46"/>
          <p:cNvSpPr txBox="1">
            <a:spLocks noGrp="1"/>
          </p:cNvSpPr>
          <p:nvPr>
            <p:ph type="subTitle" idx="6"/>
          </p:nvPr>
        </p:nvSpPr>
        <p:spPr>
          <a:xfrm>
            <a:off x="6061325" y="2531359"/>
            <a:ext cx="2349000" cy="45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4" name="Google Shape;334;p46"/>
          <p:cNvSpPr txBox="1">
            <a:spLocks noGrp="1"/>
          </p:cNvSpPr>
          <p:nvPr>
            <p:ph type="subTitle" idx="7"/>
          </p:nvPr>
        </p:nvSpPr>
        <p:spPr>
          <a:xfrm>
            <a:off x="6061313" y="3672146"/>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5" name="Google Shape;335;p46"/>
          <p:cNvSpPr txBox="1">
            <a:spLocks noGrp="1"/>
          </p:cNvSpPr>
          <p:nvPr>
            <p:ph type="subTitle" idx="8"/>
          </p:nvPr>
        </p:nvSpPr>
        <p:spPr>
          <a:xfrm>
            <a:off x="6061325" y="4021056"/>
            <a:ext cx="2349000" cy="45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6" name="Google Shape;336;p46"/>
          <p:cNvSpPr txBox="1">
            <a:spLocks noGrp="1"/>
          </p:cNvSpPr>
          <p:nvPr>
            <p:ph type="subTitle" idx="9"/>
          </p:nvPr>
        </p:nvSpPr>
        <p:spPr>
          <a:xfrm>
            <a:off x="3397488" y="2182451"/>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7" name="Google Shape;337;p46"/>
          <p:cNvSpPr txBox="1">
            <a:spLocks noGrp="1"/>
          </p:cNvSpPr>
          <p:nvPr>
            <p:ph type="subTitle" idx="13"/>
          </p:nvPr>
        </p:nvSpPr>
        <p:spPr>
          <a:xfrm>
            <a:off x="3397500" y="2531359"/>
            <a:ext cx="2349000" cy="45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8" name="Google Shape;338;p46"/>
          <p:cNvSpPr txBox="1">
            <a:spLocks noGrp="1"/>
          </p:cNvSpPr>
          <p:nvPr>
            <p:ph type="subTitle" idx="14"/>
          </p:nvPr>
        </p:nvSpPr>
        <p:spPr>
          <a:xfrm>
            <a:off x="3397488" y="3672146"/>
            <a:ext cx="2349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a:latin typeface="Raleway"/>
                <a:ea typeface="Raleway"/>
                <a:cs typeface="Raleway"/>
                <a:sym typeface="Raleway"/>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9" name="Google Shape;339;p46"/>
          <p:cNvSpPr txBox="1">
            <a:spLocks noGrp="1"/>
          </p:cNvSpPr>
          <p:nvPr>
            <p:ph type="subTitle" idx="15"/>
          </p:nvPr>
        </p:nvSpPr>
        <p:spPr>
          <a:xfrm>
            <a:off x="3397500" y="4021056"/>
            <a:ext cx="2349000" cy="45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0" name="Google Shape;340;p46"/>
          <p:cNvSpPr txBox="1">
            <a:spLocks noGrp="1"/>
          </p:cNvSpPr>
          <p:nvPr>
            <p:ph type="title"/>
          </p:nvPr>
        </p:nvSpPr>
        <p:spPr>
          <a:xfrm>
            <a:off x="1683905" y="707227"/>
            <a:ext cx="5776200" cy="66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Six Columns 2">
  <p:cSld name="CUSTOM_4_1_1_1_1_1">
    <p:bg>
      <p:bgPr>
        <a:noFill/>
        <a:effectLst/>
      </p:bgPr>
    </p:bg>
    <p:spTree>
      <p:nvGrpSpPr>
        <p:cNvPr id="1" name="Shape 341"/>
        <p:cNvGrpSpPr/>
        <p:nvPr/>
      </p:nvGrpSpPr>
      <p:grpSpPr>
        <a:xfrm>
          <a:off x="0" y="0"/>
          <a:ext cx="0" cy="0"/>
          <a:chOff x="0" y="0"/>
          <a:chExt cx="0" cy="0"/>
        </a:xfrm>
      </p:grpSpPr>
      <p:pic>
        <p:nvPicPr>
          <p:cNvPr id="342" name="Google Shape;342;p47"/>
          <p:cNvPicPr preferRelativeResize="0"/>
          <p:nvPr/>
        </p:nvPicPr>
        <p:blipFill rotWithShape="1">
          <a:blip r:embed="rId2">
            <a:alphaModFix/>
          </a:blip>
          <a:srcRect/>
          <a:stretch/>
        </p:blipFill>
        <p:spPr>
          <a:xfrm>
            <a:off x="0" y="-25"/>
            <a:ext cx="9144000" cy="5143500"/>
          </a:xfrm>
          <a:prstGeom prst="rect">
            <a:avLst/>
          </a:prstGeom>
          <a:noFill/>
          <a:ln>
            <a:noFill/>
          </a:ln>
        </p:spPr>
      </p:pic>
      <p:sp>
        <p:nvSpPr>
          <p:cNvPr id="343" name="Google Shape;343;p47"/>
          <p:cNvSpPr/>
          <p:nvPr/>
        </p:nvSpPr>
        <p:spPr>
          <a:xfrm>
            <a:off x="3817850" y="0"/>
            <a:ext cx="5326200" cy="51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7"/>
          <p:cNvSpPr txBox="1">
            <a:spLocks noGrp="1"/>
          </p:cNvSpPr>
          <p:nvPr>
            <p:ph type="title"/>
          </p:nvPr>
        </p:nvSpPr>
        <p:spPr>
          <a:xfrm>
            <a:off x="726825" y="265500"/>
            <a:ext cx="2761800" cy="1272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3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5" name="Google Shape;345;p47"/>
          <p:cNvSpPr txBox="1">
            <a:spLocks noGrp="1"/>
          </p:cNvSpPr>
          <p:nvPr>
            <p:ph type="subTitle" idx="1"/>
          </p:nvPr>
        </p:nvSpPr>
        <p:spPr>
          <a:xfrm>
            <a:off x="4478102" y="1240511"/>
            <a:ext cx="3981000" cy="235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6" name="Google Shape;346;p47"/>
          <p:cNvSpPr txBox="1">
            <a:spLocks noGrp="1"/>
          </p:cNvSpPr>
          <p:nvPr>
            <p:ph type="subTitle" idx="2"/>
          </p:nvPr>
        </p:nvSpPr>
        <p:spPr>
          <a:xfrm>
            <a:off x="4478123" y="1442484"/>
            <a:ext cx="3981000" cy="32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7" name="Google Shape;347;p47"/>
          <p:cNvSpPr txBox="1">
            <a:spLocks noGrp="1"/>
          </p:cNvSpPr>
          <p:nvPr>
            <p:ph type="subTitle" idx="3"/>
          </p:nvPr>
        </p:nvSpPr>
        <p:spPr>
          <a:xfrm>
            <a:off x="4478102" y="1968411"/>
            <a:ext cx="3981000" cy="235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8" name="Google Shape;348;p47"/>
          <p:cNvSpPr txBox="1">
            <a:spLocks noGrp="1"/>
          </p:cNvSpPr>
          <p:nvPr>
            <p:ph type="subTitle" idx="4"/>
          </p:nvPr>
        </p:nvSpPr>
        <p:spPr>
          <a:xfrm>
            <a:off x="4478123" y="2170385"/>
            <a:ext cx="3981000" cy="32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9" name="Google Shape;349;p47"/>
          <p:cNvSpPr txBox="1">
            <a:spLocks noGrp="1"/>
          </p:cNvSpPr>
          <p:nvPr>
            <p:ph type="subTitle" idx="5"/>
          </p:nvPr>
        </p:nvSpPr>
        <p:spPr>
          <a:xfrm>
            <a:off x="4478102" y="2696312"/>
            <a:ext cx="3981000" cy="235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0" name="Google Shape;350;p47"/>
          <p:cNvSpPr txBox="1">
            <a:spLocks noGrp="1"/>
          </p:cNvSpPr>
          <p:nvPr>
            <p:ph type="subTitle" idx="6"/>
          </p:nvPr>
        </p:nvSpPr>
        <p:spPr>
          <a:xfrm>
            <a:off x="4478123" y="2898286"/>
            <a:ext cx="3981000" cy="32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1" name="Google Shape;351;p47"/>
          <p:cNvSpPr txBox="1">
            <a:spLocks noGrp="1"/>
          </p:cNvSpPr>
          <p:nvPr>
            <p:ph type="subTitle" idx="7"/>
          </p:nvPr>
        </p:nvSpPr>
        <p:spPr>
          <a:xfrm>
            <a:off x="4478102" y="3424213"/>
            <a:ext cx="3981000" cy="235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2" name="Google Shape;352;p47"/>
          <p:cNvSpPr txBox="1">
            <a:spLocks noGrp="1"/>
          </p:cNvSpPr>
          <p:nvPr>
            <p:ph type="subTitle" idx="8"/>
          </p:nvPr>
        </p:nvSpPr>
        <p:spPr>
          <a:xfrm>
            <a:off x="4478123" y="3626186"/>
            <a:ext cx="3981000" cy="32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3" name="Google Shape;353;p47"/>
          <p:cNvSpPr txBox="1">
            <a:spLocks noGrp="1"/>
          </p:cNvSpPr>
          <p:nvPr>
            <p:ph type="subTitle" idx="9"/>
          </p:nvPr>
        </p:nvSpPr>
        <p:spPr>
          <a:xfrm>
            <a:off x="4478102" y="4152114"/>
            <a:ext cx="3981000" cy="235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4" name="Google Shape;354;p47"/>
          <p:cNvSpPr txBox="1">
            <a:spLocks noGrp="1"/>
          </p:cNvSpPr>
          <p:nvPr>
            <p:ph type="subTitle" idx="13"/>
          </p:nvPr>
        </p:nvSpPr>
        <p:spPr>
          <a:xfrm>
            <a:off x="4478123" y="4354087"/>
            <a:ext cx="3981000" cy="32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5" name="Google Shape;355;p47"/>
          <p:cNvSpPr txBox="1">
            <a:spLocks noGrp="1"/>
          </p:cNvSpPr>
          <p:nvPr>
            <p:ph type="subTitle" idx="14"/>
          </p:nvPr>
        </p:nvSpPr>
        <p:spPr>
          <a:xfrm>
            <a:off x="4478102" y="512610"/>
            <a:ext cx="3981000" cy="235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6" name="Google Shape;356;p47"/>
          <p:cNvSpPr txBox="1">
            <a:spLocks noGrp="1"/>
          </p:cNvSpPr>
          <p:nvPr>
            <p:ph type="subTitle" idx="15"/>
          </p:nvPr>
        </p:nvSpPr>
        <p:spPr>
          <a:xfrm>
            <a:off x="4478123" y="714583"/>
            <a:ext cx="3981000" cy="32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Numbers">
  <p:cSld name="CUSTOM_11">
    <p:bg>
      <p:bgPr>
        <a:solidFill>
          <a:schemeClr val="lt1"/>
        </a:solidFill>
        <a:effectLst/>
      </p:bgPr>
    </p:bg>
    <p:spTree>
      <p:nvGrpSpPr>
        <p:cNvPr id="1" name="Shape 357"/>
        <p:cNvGrpSpPr/>
        <p:nvPr/>
      </p:nvGrpSpPr>
      <p:grpSpPr>
        <a:xfrm>
          <a:off x="0" y="0"/>
          <a:ext cx="0" cy="0"/>
          <a:chOff x="0" y="0"/>
          <a:chExt cx="0" cy="0"/>
        </a:xfrm>
      </p:grpSpPr>
      <p:pic>
        <p:nvPicPr>
          <p:cNvPr id="358" name="Google Shape;358;p48"/>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9" name="Google Shape;359;p48"/>
          <p:cNvSpPr/>
          <p:nvPr/>
        </p:nvSpPr>
        <p:spPr>
          <a:xfrm>
            <a:off x="0" y="464675"/>
            <a:ext cx="8553600" cy="421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8"/>
          <p:cNvSpPr txBox="1">
            <a:spLocks noGrp="1"/>
          </p:cNvSpPr>
          <p:nvPr>
            <p:ph type="title" hasCustomPrompt="1"/>
          </p:nvPr>
        </p:nvSpPr>
        <p:spPr>
          <a:xfrm>
            <a:off x="1163850" y="577309"/>
            <a:ext cx="6816300" cy="828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7200"/>
              <a:buNone/>
              <a:defRPr sz="6000">
                <a:solidFill>
                  <a:schemeClr val="dk1"/>
                </a:solidFill>
              </a:defRPr>
            </a:lvl1pPr>
            <a:lvl2pPr lvl="1" algn="ctr" rtl="0">
              <a:spcBef>
                <a:spcPts val="0"/>
              </a:spcBef>
              <a:spcAft>
                <a:spcPts val="0"/>
              </a:spcAft>
              <a:buClr>
                <a:schemeClr val="dk1"/>
              </a:buClr>
              <a:buSzPts val="7200"/>
              <a:buNone/>
              <a:defRPr sz="7200">
                <a:solidFill>
                  <a:schemeClr val="dk1"/>
                </a:solidFill>
              </a:defRPr>
            </a:lvl2pPr>
            <a:lvl3pPr lvl="2" algn="ctr" rtl="0">
              <a:spcBef>
                <a:spcPts val="0"/>
              </a:spcBef>
              <a:spcAft>
                <a:spcPts val="0"/>
              </a:spcAft>
              <a:buClr>
                <a:schemeClr val="dk1"/>
              </a:buClr>
              <a:buSzPts val="7200"/>
              <a:buNone/>
              <a:defRPr sz="7200">
                <a:solidFill>
                  <a:schemeClr val="dk1"/>
                </a:solidFill>
              </a:defRPr>
            </a:lvl3pPr>
            <a:lvl4pPr lvl="3" algn="ctr" rtl="0">
              <a:spcBef>
                <a:spcPts val="0"/>
              </a:spcBef>
              <a:spcAft>
                <a:spcPts val="0"/>
              </a:spcAft>
              <a:buClr>
                <a:schemeClr val="dk1"/>
              </a:buClr>
              <a:buSzPts val="7200"/>
              <a:buNone/>
              <a:defRPr sz="7200">
                <a:solidFill>
                  <a:schemeClr val="dk1"/>
                </a:solidFill>
              </a:defRPr>
            </a:lvl4pPr>
            <a:lvl5pPr lvl="4" algn="ctr" rtl="0">
              <a:spcBef>
                <a:spcPts val="0"/>
              </a:spcBef>
              <a:spcAft>
                <a:spcPts val="0"/>
              </a:spcAft>
              <a:buClr>
                <a:schemeClr val="dk1"/>
              </a:buClr>
              <a:buSzPts val="7200"/>
              <a:buNone/>
              <a:defRPr sz="7200">
                <a:solidFill>
                  <a:schemeClr val="dk1"/>
                </a:solidFill>
              </a:defRPr>
            </a:lvl5pPr>
            <a:lvl6pPr lvl="5" algn="ctr" rtl="0">
              <a:spcBef>
                <a:spcPts val="0"/>
              </a:spcBef>
              <a:spcAft>
                <a:spcPts val="0"/>
              </a:spcAft>
              <a:buClr>
                <a:schemeClr val="dk1"/>
              </a:buClr>
              <a:buSzPts val="7200"/>
              <a:buNone/>
              <a:defRPr sz="7200">
                <a:solidFill>
                  <a:schemeClr val="dk1"/>
                </a:solidFill>
              </a:defRPr>
            </a:lvl6pPr>
            <a:lvl7pPr lvl="6" algn="ctr" rtl="0">
              <a:spcBef>
                <a:spcPts val="0"/>
              </a:spcBef>
              <a:spcAft>
                <a:spcPts val="0"/>
              </a:spcAft>
              <a:buClr>
                <a:schemeClr val="dk1"/>
              </a:buClr>
              <a:buSzPts val="7200"/>
              <a:buNone/>
              <a:defRPr sz="7200">
                <a:solidFill>
                  <a:schemeClr val="dk1"/>
                </a:solidFill>
              </a:defRPr>
            </a:lvl7pPr>
            <a:lvl8pPr lvl="7" algn="ctr" rtl="0">
              <a:spcBef>
                <a:spcPts val="0"/>
              </a:spcBef>
              <a:spcAft>
                <a:spcPts val="0"/>
              </a:spcAft>
              <a:buClr>
                <a:schemeClr val="dk1"/>
              </a:buClr>
              <a:buSzPts val="7200"/>
              <a:buNone/>
              <a:defRPr sz="7200">
                <a:solidFill>
                  <a:schemeClr val="dk1"/>
                </a:solidFill>
              </a:defRPr>
            </a:lvl8pPr>
            <a:lvl9pPr lvl="8" algn="ctr" rtl="0">
              <a:spcBef>
                <a:spcPts val="0"/>
              </a:spcBef>
              <a:spcAft>
                <a:spcPts val="0"/>
              </a:spcAft>
              <a:buClr>
                <a:schemeClr val="dk1"/>
              </a:buClr>
              <a:buSzPts val="7200"/>
              <a:buNone/>
              <a:defRPr sz="7200">
                <a:solidFill>
                  <a:schemeClr val="dk1"/>
                </a:solidFill>
              </a:defRPr>
            </a:lvl9pPr>
          </a:lstStyle>
          <a:p>
            <a:r>
              <a:t>xx%</a:t>
            </a:r>
          </a:p>
        </p:txBody>
      </p:sp>
      <p:sp>
        <p:nvSpPr>
          <p:cNvPr id="361" name="Google Shape;361;p48"/>
          <p:cNvSpPr txBox="1">
            <a:spLocks noGrp="1"/>
          </p:cNvSpPr>
          <p:nvPr>
            <p:ph type="body" idx="1"/>
          </p:nvPr>
        </p:nvSpPr>
        <p:spPr>
          <a:xfrm>
            <a:off x="1163850" y="1443743"/>
            <a:ext cx="6816300" cy="3636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sz="1400"/>
            </a:lvl1pPr>
            <a:lvl2pPr marL="914400" lvl="1" indent="-355600" algn="ctr" rtl="0">
              <a:spcBef>
                <a:spcPts val="1600"/>
              </a:spcBef>
              <a:spcAft>
                <a:spcPts val="0"/>
              </a:spcAft>
              <a:buSzPts val="2000"/>
              <a:buChar char="○"/>
              <a:defRPr sz="2000"/>
            </a:lvl2pPr>
            <a:lvl3pPr marL="1371600" lvl="2" indent="-355600" algn="ctr" rtl="0">
              <a:spcBef>
                <a:spcPts val="0"/>
              </a:spcBef>
              <a:spcAft>
                <a:spcPts val="0"/>
              </a:spcAft>
              <a:buSzPts val="2000"/>
              <a:buChar char="■"/>
              <a:defRPr sz="2000"/>
            </a:lvl3pPr>
            <a:lvl4pPr marL="1828800" lvl="3" indent="-355600" algn="ctr" rtl="0">
              <a:spcBef>
                <a:spcPts val="0"/>
              </a:spcBef>
              <a:spcAft>
                <a:spcPts val="0"/>
              </a:spcAft>
              <a:buSzPts val="2000"/>
              <a:buChar char="●"/>
              <a:defRPr sz="2000"/>
            </a:lvl4pPr>
            <a:lvl5pPr marL="2286000" lvl="4" indent="-355600" algn="ctr" rtl="0">
              <a:spcBef>
                <a:spcPts val="0"/>
              </a:spcBef>
              <a:spcAft>
                <a:spcPts val="0"/>
              </a:spcAft>
              <a:buSzPts val="2000"/>
              <a:buChar char="○"/>
              <a:defRPr sz="2000"/>
            </a:lvl5pPr>
            <a:lvl6pPr marL="2743200" lvl="5" indent="-355600" algn="ctr" rtl="0">
              <a:spcBef>
                <a:spcPts val="0"/>
              </a:spcBef>
              <a:spcAft>
                <a:spcPts val="0"/>
              </a:spcAft>
              <a:buSzPts val="2000"/>
              <a:buChar char="■"/>
              <a:defRPr sz="2000"/>
            </a:lvl6pPr>
            <a:lvl7pPr marL="3200400" lvl="6" indent="-355600" algn="ctr" rtl="0">
              <a:spcBef>
                <a:spcPts val="0"/>
              </a:spcBef>
              <a:spcAft>
                <a:spcPts val="0"/>
              </a:spcAft>
              <a:buSzPts val="2000"/>
              <a:buChar char="●"/>
              <a:defRPr sz="2000"/>
            </a:lvl7pPr>
            <a:lvl8pPr marL="3657600" lvl="7" indent="-355600" algn="ctr" rtl="0">
              <a:spcBef>
                <a:spcPts val="0"/>
              </a:spcBef>
              <a:spcAft>
                <a:spcPts val="0"/>
              </a:spcAft>
              <a:buSzPts val="2000"/>
              <a:buChar char="○"/>
              <a:defRPr sz="2000"/>
            </a:lvl8pPr>
            <a:lvl9pPr marL="4114800" lvl="8" indent="-355600" algn="ctr" rtl="0">
              <a:spcBef>
                <a:spcPts val="0"/>
              </a:spcBef>
              <a:spcAft>
                <a:spcPts val="0"/>
              </a:spcAft>
              <a:buSzPts val="2000"/>
              <a:buChar char="■"/>
              <a:defRPr sz="2000"/>
            </a:lvl9pPr>
          </a:lstStyle>
          <a:p>
            <a:endParaRPr/>
          </a:p>
        </p:txBody>
      </p:sp>
      <p:sp>
        <p:nvSpPr>
          <p:cNvPr id="362" name="Google Shape;362;p48"/>
          <p:cNvSpPr txBox="1">
            <a:spLocks noGrp="1"/>
          </p:cNvSpPr>
          <p:nvPr>
            <p:ph type="title" idx="2" hasCustomPrompt="1"/>
          </p:nvPr>
        </p:nvSpPr>
        <p:spPr>
          <a:xfrm>
            <a:off x="1163850" y="1844877"/>
            <a:ext cx="6816300" cy="828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7200"/>
              <a:buNone/>
              <a:defRPr sz="6000">
                <a:solidFill>
                  <a:schemeClr val="dk1"/>
                </a:solidFill>
              </a:defRPr>
            </a:lvl1pPr>
            <a:lvl2pPr lvl="1" algn="ctr" rtl="0">
              <a:spcBef>
                <a:spcPts val="0"/>
              </a:spcBef>
              <a:spcAft>
                <a:spcPts val="0"/>
              </a:spcAft>
              <a:buClr>
                <a:schemeClr val="dk1"/>
              </a:buClr>
              <a:buSzPts val="7200"/>
              <a:buNone/>
              <a:defRPr sz="7200">
                <a:solidFill>
                  <a:schemeClr val="dk1"/>
                </a:solidFill>
              </a:defRPr>
            </a:lvl2pPr>
            <a:lvl3pPr lvl="2" algn="ctr" rtl="0">
              <a:spcBef>
                <a:spcPts val="0"/>
              </a:spcBef>
              <a:spcAft>
                <a:spcPts val="0"/>
              </a:spcAft>
              <a:buClr>
                <a:schemeClr val="dk1"/>
              </a:buClr>
              <a:buSzPts val="7200"/>
              <a:buNone/>
              <a:defRPr sz="7200">
                <a:solidFill>
                  <a:schemeClr val="dk1"/>
                </a:solidFill>
              </a:defRPr>
            </a:lvl3pPr>
            <a:lvl4pPr lvl="3" algn="ctr" rtl="0">
              <a:spcBef>
                <a:spcPts val="0"/>
              </a:spcBef>
              <a:spcAft>
                <a:spcPts val="0"/>
              </a:spcAft>
              <a:buClr>
                <a:schemeClr val="dk1"/>
              </a:buClr>
              <a:buSzPts val="7200"/>
              <a:buNone/>
              <a:defRPr sz="7200">
                <a:solidFill>
                  <a:schemeClr val="dk1"/>
                </a:solidFill>
              </a:defRPr>
            </a:lvl4pPr>
            <a:lvl5pPr lvl="4" algn="ctr" rtl="0">
              <a:spcBef>
                <a:spcPts val="0"/>
              </a:spcBef>
              <a:spcAft>
                <a:spcPts val="0"/>
              </a:spcAft>
              <a:buClr>
                <a:schemeClr val="dk1"/>
              </a:buClr>
              <a:buSzPts val="7200"/>
              <a:buNone/>
              <a:defRPr sz="7200">
                <a:solidFill>
                  <a:schemeClr val="dk1"/>
                </a:solidFill>
              </a:defRPr>
            </a:lvl5pPr>
            <a:lvl6pPr lvl="5" algn="ctr" rtl="0">
              <a:spcBef>
                <a:spcPts val="0"/>
              </a:spcBef>
              <a:spcAft>
                <a:spcPts val="0"/>
              </a:spcAft>
              <a:buClr>
                <a:schemeClr val="dk1"/>
              </a:buClr>
              <a:buSzPts val="7200"/>
              <a:buNone/>
              <a:defRPr sz="7200">
                <a:solidFill>
                  <a:schemeClr val="dk1"/>
                </a:solidFill>
              </a:defRPr>
            </a:lvl6pPr>
            <a:lvl7pPr lvl="6" algn="ctr" rtl="0">
              <a:spcBef>
                <a:spcPts val="0"/>
              </a:spcBef>
              <a:spcAft>
                <a:spcPts val="0"/>
              </a:spcAft>
              <a:buClr>
                <a:schemeClr val="dk1"/>
              </a:buClr>
              <a:buSzPts val="7200"/>
              <a:buNone/>
              <a:defRPr sz="7200">
                <a:solidFill>
                  <a:schemeClr val="dk1"/>
                </a:solidFill>
              </a:defRPr>
            </a:lvl7pPr>
            <a:lvl8pPr lvl="7" algn="ctr" rtl="0">
              <a:spcBef>
                <a:spcPts val="0"/>
              </a:spcBef>
              <a:spcAft>
                <a:spcPts val="0"/>
              </a:spcAft>
              <a:buClr>
                <a:schemeClr val="dk1"/>
              </a:buClr>
              <a:buSzPts val="7200"/>
              <a:buNone/>
              <a:defRPr sz="7200">
                <a:solidFill>
                  <a:schemeClr val="dk1"/>
                </a:solidFill>
              </a:defRPr>
            </a:lvl8pPr>
            <a:lvl9pPr lvl="8" algn="ctr" rtl="0">
              <a:spcBef>
                <a:spcPts val="0"/>
              </a:spcBef>
              <a:spcAft>
                <a:spcPts val="0"/>
              </a:spcAft>
              <a:buClr>
                <a:schemeClr val="dk1"/>
              </a:buClr>
              <a:buSzPts val="7200"/>
              <a:buNone/>
              <a:defRPr sz="7200">
                <a:solidFill>
                  <a:schemeClr val="dk1"/>
                </a:solidFill>
              </a:defRPr>
            </a:lvl9pPr>
          </a:lstStyle>
          <a:p>
            <a:r>
              <a:t>xx%</a:t>
            </a:r>
          </a:p>
        </p:txBody>
      </p:sp>
      <p:sp>
        <p:nvSpPr>
          <p:cNvPr id="363" name="Google Shape;363;p48"/>
          <p:cNvSpPr txBox="1">
            <a:spLocks noGrp="1"/>
          </p:cNvSpPr>
          <p:nvPr>
            <p:ph type="body" idx="3"/>
          </p:nvPr>
        </p:nvSpPr>
        <p:spPr>
          <a:xfrm>
            <a:off x="1163850" y="2711310"/>
            <a:ext cx="6816300" cy="3636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sz="1400"/>
            </a:lvl1pPr>
            <a:lvl2pPr marL="914400" lvl="1" indent="-355600" algn="ctr" rtl="0">
              <a:spcBef>
                <a:spcPts val="1600"/>
              </a:spcBef>
              <a:spcAft>
                <a:spcPts val="0"/>
              </a:spcAft>
              <a:buSzPts val="2000"/>
              <a:buChar char="○"/>
              <a:defRPr sz="2000"/>
            </a:lvl2pPr>
            <a:lvl3pPr marL="1371600" lvl="2" indent="-355600" algn="ctr" rtl="0">
              <a:spcBef>
                <a:spcPts val="0"/>
              </a:spcBef>
              <a:spcAft>
                <a:spcPts val="0"/>
              </a:spcAft>
              <a:buSzPts val="2000"/>
              <a:buChar char="■"/>
              <a:defRPr sz="2000"/>
            </a:lvl3pPr>
            <a:lvl4pPr marL="1828800" lvl="3" indent="-355600" algn="ctr" rtl="0">
              <a:spcBef>
                <a:spcPts val="0"/>
              </a:spcBef>
              <a:spcAft>
                <a:spcPts val="0"/>
              </a:spcAft>
              <a:buSzPts val="2000"/>
              <a:buChar char="●"/>
              <a:defRPr sz="2000"/>
            </a:lvl4pPr>
            <a:lvl5pPr marL="2286000" lvl="4" indent="-355600" algn="ctr" rtl="0">
              <a:spcBef>
                <a:spcPts val="0"/>
              </a:spcBef>
              <a:spcAft>
                <a:spcPts val="0"/>
              </a:spcAft>
              <a:buSzPts val="2000"/>
              <a:buChar char="○"/>
              <a:defRPr sz="2000"/>
            </a:lvl5pPr>
            <a:lvl6pPr marL="2743200" lvl="5" indent="-355600" algn="ctr" rtl="0">
              <a:spcBef>
                <a:spcPts val="0"/>
              </a:spcBef>
              <a:spcAft>
                <a:spcPts val="0"/>
              </a:spcAft>
              <a:buSzPts val="2000"/>
              <a:buChar char="■"/>
              <a:defRPr sz="2000"/>
            </a:lvl6pPr>
            <a:lvl7pPr marL="3200400" lvl="6" indent="-355600" algn="ctr" rtl="0">
              <a:spcBef>
                <a:spcPts val="0"/>
              </a:spcBef>
              <a:spcAft>
                <a:spcPts val="0"/>
              </a:spcAft>
              <a:buSzPts val="2000"/>
              <a:buChar char="●"/>
              <a:defRPr sz="2000"/>
            </a:lvl7pPr>
            <a:lvl8pPr marL="3657600" lvl="7" indent="-355600" algn="ctr" rtl="0">
              <a:spcBef>
                <a:spcPts val="0"/>
              </a:spcBef>
              <a:spcAft>
                <a:spcPts val="0"/>
              </a:spcAft>
              <a:buSzPts val="2000"/>
              <a:buChar char="○"/>
              <a:defRPr sz="2000"/>
            </a:lvl8pPr>
            <a:lvl9pPr marL="4114800" lvl="8" indent="-355600" algn="ctr" rtl="0">
              <a:spcBef>
                <a:spcPts val="0"/>
              </a:spcBef>
              <a:spcAft>
                <a:spcPts val="0"/>
              </a:spcAft>
              <a:buSzPts val="2000"/>
              <a:buChar char="■"/>
              <a:defRPr sz="2000"/>
            </a:lvl9pPr>
          </a:lstStyle>
          <a:p>
            <a:endParaRPr/>
          </a:p>
        </p:txBody>
      </p:sp>
      <p:sp>
        <p:nvSpPr>
          <p:cNvPr id="364" name="Google Shape;364;p48"/>
          <p:cNvSpPr txBox="1">
            <a:spLocks noGrp="1"/>
          </p:cNvSpPr>
          <p:nvPr>
            <p:ph type="title" idx="4" hasCustomPrompt="1"/>
          </p:nvPr>
        </p:nvSpPr>
        <p:spPr>
          <a:xfrm>
            <a:off x="1163850" y="3112444"/>
            <a:ext cx="6816300" cy="828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7200"/>
              <a:buNone/>
              <a:defRPr sz="6000">
                <a:solidFill>
                  <a:schemeClr val="dk1"/>
                </a:solidFill>
              </a:defRPr>
            </a:lvl1pPr>
            <a:lvl2pPr lvl="1" algn="ctr" rtl="0">
              <a:spcBef>
                <a:spcPts val="0"/>
              </a:spcBef>
              <a:spcAft>
                <a:spcPts val="0"/>
              </a:spcAft>
              <a:buClr>
                <a:schemeClr val="dk1"/>
              </a:buClr>
              <a:buSzPts val="7200"/>
              <a:buNone/>
              <a:defRPr sz="7200">
                <a:solidFill>
                  <a:schemeClr val="dk1"/>
                </a:solidFill>
              </a:defRPr>
            </a:lvl2pPr>
            <a:lvl3pPr lvl="2" algn="ctr" rtl="0">
              <a:spcBef>
                <a:spcPts val="0"/>
              </a:spcBef>
              <a:spcAft>
                <a:spcPts val="0"/>
              </a:spcAft>
              <a:buClr>
                <a:schemeClr val="dk1"/>
              </a:buClr>
              <a:buSzPts val="7200"/>
              <a:buNone/>
              <a:defRPr sz="7200">
                <a:solidFill>
                  <a:schemeClr val="dk1"/>
                </a:solidFill>
              </a:defRPr>
            </a:lvl3pPr>
            <a:lvl4pPr lvl="3" algn="ctr" rtl="0">
              <a:spcBef>
                <a:spcPts val="0"/>
              </a:spcBef>
              <a:spcAft>
                <a:spcPts val="0"/>
              </a:spcAft>
              <a:buClr>
                <a:schemeClr val="dk1"/>
              </a:buClr>
              <a:buSzPts val="7200"/>
              <a:buNone/>
              <a:defRPr sz="7200">
                <a:solidFill>
                  <a:schemeClr val="dk1"/>
                </a:solidFill>
              </a:defRPr>
            </a:lvl4pPr>
            <a:lvl5pPr lvl="4" algn="ctr" rtl="0">
              <a:spcBef>
                <a:spcPts val="0"/>
              </a:spcBef>
              <a:spcAft>
                <a:spcPts val="0"/>
              </a:spcAft>
              <a:buClr>
                <a:schemeClr val="dk1"/>
              </a:buClr>
              <a:buSzPts val="7200"/>
              <a:buNone/>
              <a:defRPr sz="7200">
                <a:solidFill>
                  <a:schemeClr val="dk1"/>
                </a:solidFill>
              </a:defRPr>
            </a:lvl5pPr>
            <a:lvl6pPr lvl="5" algn="ctr" rtl="0">
              <a:spcBef>
                <a:spcPts val="0"/>
              </a:spcBef>
              <a:spcAft>
                <a:spcPts val="0"/>
              </a:spcAft>
              <a:buClr>
                <a:schemeClr val="dk1"/>
              </a:buClr>
              <a:buSzPts val="7200"/>
              <a:buNone/>
              <a:defRPr sz="7200">
                <a:solidFill>
                  <a:schemeClr val="dk1"/>
                </a:solidFill>
              </a:defRPr>
            </a:lvl6pPr>
            <a:lvl7pPr lvl="6" algn="ctr" rtl="0">
              <a:spcBef>
                <a:spcPts val="0"/>
              </a:spcBef>
              <a:spcAft>
                <a:spcPts val="0"/>
              </a:spcAft>
              <a:buClr>
                <a:schemeClr val="dk1"/>
              </a:buClr>
              <a:buSzPts val="7200"/>
              <a:buNone/>
              <a:defRPr sz="7200">
                <a:solidFill>
                  <a:schemeClr val="dk1"/>
                </a:solidFill>
              </a:defRPr>
            </a:lvl7pPr>
            <a:lvl8pPr lvl="7" algn="ctr" rtl="0">
              <a:spcBef>
                <a:spcPts val="0"/>
              </a:spcBef>
              <a:spcAft>
                <a:spcPts val="0"/>
              </a:spcAft>
              <a:buClr>
                <a:schemeClr val="dk1"/>
              </a:buClr>
              <a:buSzPts val="7200"/>
              <a:buNone/>
              <a:defRPr sz="7200">
                <a:solidFill>
                  <a:schemeClr val="dk1"/>
                </a:solidFill>
              </a:defRPr>
            </a:lvl8pPr>
            <a:lvl9pPr lvl="8" algn="ctr" rtl="0">
              <a:spcBef>
                <a:spcPts val="0"/>
              </a:spcBef>
              <a:spcAft>
                <a:spcPts val="0"/>
              </a:spcAft>
              <a:buClr>
                <a:schemeClr val="dk1"/>
              </a:buClr>
              <a:buSzPts val="7200"/>
              <a:buNone/>
              <a:defRPr sz="7200">
                <a:solidFill>
                  <a:schemeClr val="dk1"/>
                </a:solidFill>
              </a:defRPr>
            </a:lvl9pPr>
          </a:lstStyle>
          <a:p>
            <a:r>
              <a:t>xx%</a:t>
            </a:r>
          </a:p>
        </p:txBody>
      </p:sp>
      <p:sp>
        <p:nvSpPr>
          <p:cNvPr id="365" name="Google Shape;365;p48"/>
          <p:cNvSpPr txBox="1">
            <a:spLocks noGrp="1"/>
          </p:cNvSpPr>
          <p:nvPr>
            <p:ph type="body" idx="5"/>
          </p:nvPr>
        </p:nvSpPr>
        <p:spPr>
          <a:xfrm>
            <a:off x="1163850" y="3978878"/>
            <a:ext cx="6816300" cy="3636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sz="1400"/>
            </a:lvl1pPr>
            <a:lvl2pPr marL="914400" lvl="1" indent="-355600" algn="ctr" rtl="0">
              <a:spcBef>
                <a:spcPts val="1600"/>
              </a:spcBef>
              <a:spcAft>
                <a:spcPts val="0"/>
              </a:spcAft>
              <a:buSzPts val="2000"/>
              <a:buChar char="○"/>
              <a:defRPr sz="2000"/>
            </a:lvl2pPr>
            <a:lvl3pPr marL="1371600" lvl="2" indent="-355600" algn="ctr" rtl="0">
              <a:spcBef>
                <a:spcPts val="0"/>
              </a:spcBef>
              <a:spcAft>
                <a:spcPts val="0"/>
              </a:spcAft>
              <a:buSzPts val="2000"/>
              <a:buChar char="■"/>
              <a:defRPr sz="2000"/>
            </a:lvl3pPr>
            <a:lvl4pPr marL="1828800" lvl="3" indent="-355600" algn="ctr" rtl="0">
              <a:spcBef>
                <a:spcPts val="0"/>
              </a:spcBef>
              <a:spcAft>
                <a:spcPts val="0"/>
              </a:spcAft>
              <a:buSzPts val="2000"/>
              <a:buChar char="●"/>
              <a:defRPr sz="2000"/>
            </a:lvl4pPr>
            <a:lvl5pPr marL="2286000" lvl="4" indent="-355600" algn="ctr" rtl="0">
              <a:spcBef>
                <a:spcPts val="0"/>
              </a:spcBef>
              <a:spcAft>
                <a:spcPts val="0"/>
              </a:spcAft>
              <a:buSzPts val="2000"/>
              <a:buChar char="○"/>
              <a:defRPr sz="2000"/>
            </a:lvl5pPr>
            <a:lvl6pPr marL="2743200" lvl="5" indent="-355600" algn="ctr" rtl="0">
              <a:spcBef>
                <a:spcPts val="0"/>
              </a:spcBef>
              <a:spcAft>
                <a:spcPts val="0"/>
              </a:spcAft>
              <a:buSzPts val="2000"/>
              <a:buChar char="■"/>
              <a:defRPr sz="2000"/>
            </a:lvl6pPr>
            <a:lvl7pPr marL="3200400" lvl="6" indent="-355600" algn="ctr" rtl="0">
              <a:spcBef>
                <a:spcPts val="0"/>
              </a:spcBef>
              <a:spcAft>
                <a:spcPts val="0"/>
              </a:spcAft>
              <a:buSzPts val="2000"/>
              <a:buChar char="●"/>
              <a:defRPr sz="2000"/>
            </a:lvl7pPr>
            <a:lvl8pPr marL="3657600" lvl="7" indent="-355600" algn="ctr" rtl="0">
              <a:spcBef>
                <a:spcPts val="0"/>
              </a:spcBef>
              <a:spcAft>
                <a:spcPts val="0"/>
              </a:spcAft>
              <a:buSzPts val="2000"/>
              <a:buChar char="○"/>
              <a:defRPr sz="2000"/>
            </a:lvl8pPr>
            <a:lvl9pPr marL="4114800" lvl="8" indent="-355600" algn="ctr" rtl="0">
              <a:spcBef>
                <a:spcPts val="0"/>
              </a:spcBef>
              <a:spcAft>
                <a:spcPts val="0"/>
              </a:spcAft>
              <a:buSzPts val="2000"/>
              <a:buChar char="■"/>
              <a:defRPr sz="20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Numbers 1">
  <p:cSld name="CUSTOM_11_1">
    <p:bg>
      <p:bgPr>
        <a:noFill/>
        <a:effectLst/>
      </p:bgPr>
    </p:bg>
    <p:spTree>
      <p:nvGrpSpPr>
        <p:cNvPr id="1" name="Shape 366"/>
        <p:cNvGrpSpPr/>
        <p:nvPr/>
      </p:nvGrpSpPr>
      <p:grpSpPr>
        <a:xfrm>
          <a:off x="0" y="0"/>
          <a:ext cx="0" cy="0"/>
          <a:chOff x="0" y="0"/>
          <a:chExt cx="0" cy="0"/>
        </a:xfrm>
      </p:grpSpPr>
      <p:pic>
        <p:nvPicPr>
          <p:cNvPr id="367" name="Google Shape;367;p49"/>
          <p:cNvPicPr preferRelativeResize="0"/>
          <p:nvPr/>
        </p:nvPicPr>
        <p:blipFill rotWithShape="1">
          <a:blip r:embed="rId2">
            <a:alphaModFix/>
          </a:blip>
          <a:srcRect/>
          <a:stretch/>
        </p:blipFill>
        <p:spPr>
          <a:xfrm>
            <a:off x="0" y="-25"/>
            <a:ext cx="9144000" cy="5143500"/>
          </a:xfrm>
          <a:prstGeom prst="rect">
            <a:avLst/>
          </a:prstGeom>
          <a:noFill/>
          <a:ln>
            <a:noFill/>
          </a:ln>
        </p:spPr>
      </p:pic>
      <p:sp>
        <p:nvSpPr>
          <p:cNvPr id="368" name="Google Shape;368;p49"/>
          <p:cNvSpPr/>
          <p:nvPr/>
        </p:nvSpPr>
        <p:spPr>
          <a:xfrm>
            <a:off x="1479900" y="1069900"/>
            <a:ext cx="6184200" cy="300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9" name="Google Shape;369;p49"/>
          <p:cNvSpPr txBox="1">
            <a:spLocks noGrp="1"/>
          </p:cNvSpPr>
          <p:nvPr>
            <p:ph type="title" hasCustomPrompt="1"/>
          </p:nvPr>
        </p:nvSpPr>
        <p:spPr>
          <a:xfrm>
            <a:off x="1163850" y="2109063"/>
            <a:ext cx="6816300" cy="828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7200"/>
              <a:buNone/>
              <a:defRPr sz="7200">
                <a:solidFill>
                  <a:schemeClr val="dk1"/>
                </a:solidFill>
              </a:defRPr>
            </a:lvl1pPr>
            <a:lvl2pPr lvl="1" algn="ctr" rtl="0">
              <a:spcBef>
                <a:spcPts val="0"/>
              </a:spcBef>
              <a:spcAft>
                <a:spcPts val="0"/>
              </a:spcAft>
              <a:buClr>
                <a:schemeClr val="dk1"/>
              </a:buClr>
              <a:buSzPts val="7200"/>
              <a:buNone/>
              <a:defRPr sz="7200">
                <a:solidFill>
                  <a:schemeClr val="dk1"/>
                </a:solidFill>
              </a:defRPr>
            </a:lvl2pPr>
            <a:lvl3pPr lvl="2" algn="ctr" rtl="0">
              <a:spcBef>
                <a:spcPts val="0"/>
              </a:spcBef>
              <a:spcAft>
                <a:spcPts val="0"/>
              </a:spcAft>
              <a:buClr>
                <a:schemeClr val="dk1"/>
              </a:buClr>
              <a:buSzPts val="7200"/>
              <a:buNone/>
              <a:defRPr sz="7200">
                <a:solidFill>
                  <a:schemeClr val="dk1"/>
                </a:solidFill>
              </a:defRPr>
            </a:lvl3pPr>
            <a:lvl4pPr lvl="3" algn="ctr" rtl="0">
              <a:spcBef>
                <a:spcPts val="0"/>
              </a:spcBef>
              <a:spcAft>
                <a:spcPts val="0"/>
              </a:spcAft>
              <a:buClr>
                <a:schemeClr val="dk1"/>
              </a:buClr>
              <a:buSzPts val="7200"/>
              <a:buNone/>
              <a:defRPr sz="7200">
                <a:solidFill>
                  <a:schemeClr val="dk1"/>
                </a:solidFill>
              </a:defRPr>
            </a:lvl4pPr>
            <a:lvl5pPr lvl="4" algn="ctr" rtl="0">
              <a:spcBef>
                <a:spcPts val="0"/>
              </a:spcBef>
              <a:spcAft>
                <a:spcPts val="0"/>
              </a:spcAft>
              <a:buClr>
                <a:schemeClr val="dk1"/>
              </a:buClr>
              <a:buSzPts val="7200"/>
              <a:buNone/>
              <a:defRPr sz="7200">
                <a:solidFill>
                  <a:schemeClr val="dk1"/>
                </a:solidFill>
              </a:defRPr>
            </a:lvl5pPr>
            <a:lvl6pPr lvl="5" algn="ctr" rtl="0">
              <a:spcBef>
                <a:spcPts val="0"/>
              </a:spcBef>
              <a:spcAft>
                <a:spcPts val="0"/>
              </a:spcAft>
              <a:buClr>
                <a:schemeClr val="dk1"/>
              </a:buClr>
              <a:buSzPts val="7200"/>
              <a:buNone/>
              <a:defRPr sz="7200">
                <a:solidFill>
                  <a:schemeClr val="dk1"/>
                </a:solidFill>
              </a:defRPr>
            </a:lvl6pPr>
            <a:lvl7pPr lvl="6" algn="ctr" rtl="0">
              <a:spcBef>
                <a:spcPts val="0"/>
              </a:spcBef>
              <a:spcAft>
                <a:spcPts val="0"/>
              </a:spcAft>
              <a:buClr>
                <a:schemeClr val="dk1"/>
              </a:buClr>
              <a:buSzPts val="7200"/>
              <a:buNone/>
              <a:defRPr sz="7200">
                <a:solidFill>
                  <a:schemeClr val="dk1"/>
                </a:solidFill>
              </a:defRPr>
            </a:lvl7pPr>
            <a:lvl8pPr lvl="7" algn="ctr" rtl="0">
              <a:spcBef>
                <a:spcPts val="0"/>
              </a:spcBef>
              <a:spcAft>
                <a:spcPts val="0"/>
              </a:spcAft>
              <a:buClr>
                <a:schemeClr val="dk1"/>
              </a:buClr>
              <a:buSzPts val="7200"/>
              <a:buNone/>
              <a:defRPr sz="7200">
                <a:solidFill>
                  <a:schemeClr val="dk1"/>
                </a:solidFill>
              </a:defRPr>
            </a:lvl8pPr>
            <a:lvl9pPr lvl="8" algn="ctr" rtl="0">
              <a:spcBef>
                <a:spcPts val="0"/>
              </a:spcBef>
              <a:spcAft>
                <a:spcPts val="0"/>
              </a:spcAft>
              <a:buClr>
                <a:schemeClr val="dk1"/>
              </a:buClr>
              <a:buSzPts val="7200"/>
              <a:buNone/>
              <a:defRPr sz="7200">
                <a:solidFill>
                  <a:schemeClr val="dk1"/>
                </a:solidFill>
              </a:defRPr>
            </a:lvl9pPr>
          </a:lstStyle>
          <a:p>
            <a:r>
              <a:t>xx%</a:t>
            </a:r>
          </a:p>
        </p:txBody>
      </p:sp>
      <p:sp>
        <p:nvSpPr>
          <p:cNvPr id="370" name="Google Shape;370;p49"/>
          <p:cNvSpPr txBox="1">
            <a:spLocks noGrp="1"/>
          </p:cNvSpPr>
          <p:nvPr>
            <p:ph type="body" idx="1"/>
          </p:nvPr>
        </p:nvSpPr>
        <p:spPr>
          <a:xfrm>
            <a:off x="2167800" y="3171988"/>
            <a:ext cx="4808400" cy="3636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sz="1400"/>
            </a:lvl1pPr>
            <a:lvl2pPr marL="914400" lvl="1" indent="-355600" algn="ctr" rtl="0">
              <a:spcBef>
                <a:spcPts val="1600"/>
              </a:spcBef>
              <a:spcAft>
                <a:spcPts val="0"/>
              </a:spcAft>
              <a:buSzPts val="2000"/>
              <a:buChar char="○"/>
              <a:defRPr sz="2000"/>
            </a:lvl2pPr>
            <a:lvl3pPr marL="1371600" lvl="2" indent="-355600" algn="ctr" rtl="0">
              <a:spcBef>
                <a:spcPts val="0"/>
              </a:spcBef>
              <a:spcAft>
                <a:spcPts val="0"/>
              </a:spcAft>
              <a:buSzPts val="2000"/>
              <a:buChar char="■"/>
              <a:defRPr sz="2000"/>
            </a:lvl3pPr>
            <a:lvl4pPr marL="1828800" lvl="3" indent="-355600" algn="ctr" rtl="0">
              <a:spcBef>
                <a:spcPts val="0"/>
              </a:spcBef>
              <a:spcAft>
                <a:spcPts val="0"/>
              </a:spcAft>
              <a:buSzPts val="2000"/>
              <a:buChar char="●"/>
              <a:defRPr sz="2000"/>
            </a:lvl4pPr>
            <a:lvl5pPr marL="2286000" lvl="4" indent="-355600" algn="ctr" rtl="0">
              <a:spcBef>
                <a:spcPts val="0"/>
              </a:spcBef>
              <a:spcAft>
                <a:spcPts val="0"/>
              </a:spcAft>
              <a:buSzPts val="2000"/>
              <a:buChar char="○"/>
              <a:defRPr sz="2000"/>
            </a:lvl5pPr>
            <a:lvl6pPr marL="2743200" lvl="5" indent="-355600" algn="ctr" rtl="0">
              <a:spcBef>
                <a:spcPts val="0"/>
              </a:spcBef>
              <a:spcAft>
                <a:spcPts val="0"/>
              </a:spcAft>
              <a:buSzPts val="2000"/>
              <a:buChar char="■"/>
              <a:defRPr sz="2000"/>
            </a:lvl6pPr>
            <a:lvl7pPr marL="3200400" lvl="6" indent="-355600" algn="ctr" rtl="0">
              <a:spcBef>
                <a:spcPts val="0"/>
              </a:spcBef>
              <a:spcAft>
                <a:spcPts val="0"/>
              </a:spcAft>
              <a:buSzPts val="2000"/>
              <a:buChar char="●"/>
              <a:defRPr sz="2000"/>
            </a:lvl7pPr>
            <a:lvl8pPr marL="3657600" lvl="7" indent="-355600" algn="ctr" rtl="0">
              <a:spcBef>
                <a:spcPts val="0"/>
              </a:spcBef>
              <a:spcAft>
                <a:spcPts val="0"/>
              </a:spcAft>
              <a:buSzPts val="2000"/>
              <a:buChar char="○"/>
              <a:defRPr sz="2000"/>
            </a:lvl8pPr>
            <a:lvl9pPr marL="4114800" lvl="8" indent="-355600" algn="ctr" rtl="0">
              <a:spcBef>
                <a:spcPts val="0"/>
              </a:spcBef>
              <a:spcAft>
                <a:spcPts val="0"/>
              </a:spcAft>
              <a:buSzPts val="2000"/>
              <a:buChar char="■"/>
              <a:defRPr sz="2000"/>
            </a:lvl9pPr>
          </a:lstStyle>
          <a:p>
            <a:endParaRPr/>
          </a:p>
        </p:txBody>
      </p:sp>
      <p:sp>
        <p:nvSpPr>
          <p:cNvPr id="371" name="Google Shape;371;p49"/>
          <p:cNvSpPr txBox="1">
            <a:spLocks noGrp="1"/>
          </p:cNvSpPr>
          <p:nvPr>
            <p:ph type="body" idx="2"/>
          </p:nvPr>
        </p:nvSpPr>
        <p:spPr>
          <a:xfrm>
            <a:off x="2167800" y="1607913"/>
            <a:ext cx="4808400" cy="3636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sz="1400"/>
            </a:lvl1pPr>
            <a:lvl2pPr marL="914400" lvl="1" indent="-355600" algn="ctr" rtl="0">
              <a:spcBef>
                <a:spcPts val="1600"/>
              </a:spcBef>
              <a:spcAft>
                <a:spcPts val="0"/>
              </a:spcAft>
              <a:buSzPts val="2000"/>
              <a:buChar char="○"/>
              <a:defRPr sz="2000"/>
            </a:lvl2pPr>
            <a:lvl3pPr marL="1371600" lvl="2" indent="-355600" algn="ctr" rtl="0">
              <a:spcBef>
                <a:spcPts val="0"/>
              </a:spcBef>
              <a:spcAft>
                <a:spcPts val="0"/>
              </a:spcAft>
              <a:buSzPts val="2000"/>
              <a:buChar char="■"/>
              <a:defRPr sz="2000"/>
            </a:lvl3pPr>
            <a:lvl4pPr marL="1828800" lvl="3" indent="-355600" algn="ctr" rtl="0">
              <a:spcBef>
                <a:spcPts val="0"/>
              </a:spcBef>
              <a:spcAft>
                <a:spcPts val="0"/>
              </a:spcAft>
              <a:buSzPts val="2000"/>
              <a:buChar char="●"/>
              <a:defRPr sz="2000"/>
            </a:lvl4pPr>
            <a:lvl5pPr marL="2286000" lvl="4" indent="-355600" algn="ctr" rtl="0">
              <a:spcBef>
                <a:spcPts val="0"/>
              </a:spcBef>
              <a:spcAft>
                <a:spcPts val="0"/>
              </a:spcAft>
              <a:buSzPts val="2000"/>
              <a:buChar char="○"/>
              <a:defRPr sz="2000"/>
            </a:lvl5pPr>
            <a:lvl6pPr marL="2743200" lvl="5" indent="-355600" algn="ctr" rtl="0">
              <a:spcBef>
                <a:spcPts val="0"/>
              </a:spcBef>
              <a:spcAft>
                <a:spcPts val="0"/>
              </a:spcAft>
              <a:buSzPts val="2000"/>
              <a:buChar char="■"/>
              <a:defRPr sz="2000"/>
            </a:lvl6pPr>
            <a:lvl7pPr marL="3200400" lvl="6" indent="-355600" algn="ctr" rtl="0">
              <a:spcBef>
                <a:spcPts val="0"/>
              </a:spcBef>
              <a:spcAft>
                <a:spcPts val="0"/>
              </a:spcAft>
              <a:buSzPts val="2000"/>
              <a:buChar char="●"/>
              <a:defRPr sz="2000"/>
            </a:lvl7pPr>
            <a:lvl8pPr marL="3657600" lvl="7" indent="-355600" algn="ctr" rtl="0">
              <a:spcBef>
                <a:spcPts val="0"/>
              </a:spcBef>
              <a:spcAft>
                <a:spcPts val="0"/>
              </a:spcAft>
              <a:buSzPts val="2000"/>
              <a:buChar char="○"/>
              <a:defRPr sz="2000"/>
            </a:lvl8pPr>
            <a:lvl9pPr marL="4114800" lvl="8" indent="-355600" algn="ctr" rtl="0">
              <a:spcBef>
                <a:spcPts val="0"/>
              </a:spcBef>
              <a:spcAft>
                <a:spcPts val="0"/>
              </a:spcAft>
              <a:buSzPts val="2000"/>
              <a:buChar char="■"/>
              <a:defRPr sz="20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372"/>
        <p:cNvGrpSpPr/>
        <p:nvPr/>
      </p:nvGrpSpPr>
      <p:grpSpPr>
        <a:xfrm>
          <a:off x="0" y="0"/>
          <a:ext cx="0" cy="0"/>
          <a:chOff x="0" y="0"/>
          <a:chExt cx="0" cy="0"/>
        </a:xfrm>
      </p:grpSpPr>
      <p:sp>
        <p:nvSpPr>
          <p:cNvPr id="373" name="Google Shape;373;p50"/>
          <p:cNvSpPr txBox="1">
            <a:spLocks noGrp="1"/>
          </p:cNvSpPr>
          <p:nvPr>
            <p:ph type="subTitle" idx="1"/>
          </p:nvPr>
        </p:nvSpPr>
        <p:spPr>
          <a:xfrm>
            <a:off x="2446850" y="2037425"/>
            <a:ext cx="5995200" cy="1169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pic>
        <p:nvPicPr>
          <p:cNvPr id="374" name="Google Shape;374;p50"/>
          <p:cNvPicPr preferRelativeResize="0"/>
          <p:nvPr/>
        </p:nvPicPr>
        <p:blipFill>
          <a:blip r:embed="rId2">
            <a:alphaModFix/>
          </a:blip>
          <a:stretch>
            <a:fillRect/>
          </a:stretch>
        </p:blipFill>
        <p:spPr>
          <a:xfrm>
            <a:off x="0" y="0"/>
            <a:ext cx="9144000" cy="5143500"/>
          </a:xfrm>
          <a:prstGeom prst="rect">
            <a:avLst/>
          </a:prstGeom>
          <a:noFill/>
          <a:ln>
            <a:noFill/>
          </a:ln>
        </p:spPr>
      </p:pic>
      <p:sp>
        <p:nvSpPr>
          <p:cNvPr id="375" name="Google Shape;375;p50"/>
          <p:cNvSpPr/>
          <p:nvPr/>
        </p:nvSpPr>
        <p:spPr>
          <a:xfrm>
            <a:off x="2116375" y="0"/>
            <a:ext cx="70278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0"/>
          <p:cNvSpPr/>
          <p:nvPr/>
        </p:nvSpPr>
        <p:spPr>
          <a:xfrm>
            <a:off x="2116375" y="-19200"/>
            <a:ext cx="7062900" cy="516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0"/>
          <p:cNvSpPr txBox="1">
            <a:spLocks noGrp="1"/>
          </p:cNvSpPr>
          <p:nvPr>
            <p:ph type="title"/>
          </p:nvPr>
        </p:nvSpPr>
        <p:spPr>
          <a:xfrm>
            <a:off x="1540250" y="770125"/>
            <a:ext cx="6872700" cy="1247700"/>
          </a:xfrm>
          <a:prstGeom prst="rect">
            <a:avLst/>
          </a:prstGeom>
        </p:spPr>
        <p:txBody>
          <a:bodyPr spcFirstLastPara="1" wrap="square" lIns="91425" tIns="91425" rIns="91425" bIns="91425" anchor="t" anchorCtr="0">
            <a:noAutofit/>
          </a:bodyPr>
          <a:lstStyle>
            <a:lvl1pPr lvl="0" algn="r">
              <a:spcBef>
                <a:spcPts val="0"/>
              </a:spcBef>
              <a:spcAft>
                <a:spcPts val="0"/>
              </a:spcAft>
              <a:buSzPts val="6000"/>
              <a:buNone/>
              <a:defRPr sz="6000"/>
            </a:lvl1pPr>
            <a:lvl2pPr lvl="1" algn="r">
              <a:spcBef>
                <a:spcPts val="0"/>
              </a:spcBef>
              <a:spcAft>
                <a:spcPts val="0"/>
              </a:spcAft>
              <a:buSzPts val="6000"/>
              <a:buNone/>
              <a:defRPr sz="6000"/>
            </a:lvl2pPr>
            <a:lvl3pPr lvl="2" algn="r">
              <a:spcBef>
                <a:spcPts val="0"/>
              </a:spcBef>
              <a:spcAft>
                <a:spcPts val="0"/>
              </a:spcAft>
              <a:buSzPts val="6000"/>
              <a:buNone/>
              <a:defRPr sz="6000"/>
            </a:lvl3pPr>
            <a:lvl4pPr lvl="3" algn="r">
              <a:spcBef>
                <a:spcPts val="0"/>
              </a:spcBef>
              <a:spcAft>
                <a:spcPts val="0"/>
              </a:spcAft>
              <a:buSzPts val="6000"/>
              <a:buNone/>
              <a:defRPr sz="6000"/>
            </a:lvl4pPr>
            <a:lvl5pPr lvl="4" algn="r">
              <a:spcBef>
                <a:spcPts val="0"/>
              </a:spcBef>
              <a:spcAft>
                <a:spcPts val="0"/>
              </a:spcAft>
              <a:buSzPts val="6000"/>
              <a:buNone/>
              <a:defRPr sz="6000"/>
            </a:lvl5pPr>
            <a:lvl6pPr lvl="5" algn="r">
              <a:spcBef>
                <a:spcPts val="0"/>
              </a:spcBef>
              <a:spcAft>
                <a:spcPts val="0"/>
              </a:spcAft>
              <a:buSzPts val="6000"/>
              <a:buNone/>
              <a:defRPr sz="6000"/>
            </a:lvl6pPr>
            <a:lvl7pPr lvl="6" algn="r">
              <a:spcBef>
                <a:spcPts val="0"/>
              </a:spcBef>
              <a:spcAft>
                <a:spcPts val="0"/>
              </a:spcAft>
              <a:buSzPts val="6000"/>
              <a:buNone/>
              <a:defRPr sz="6000"/>
            </a:lvl7pPr>
            <a:lvl8pPr lvl="7" algn="r">
              <a:spcBef>
                <a:spcPts val="0"/>
              </a:spcBef>
              <a:spcAft>
                <a:spcPts val="0"/>
              </a:spcAft>
              <a:buSzPts val="6000"/>
              <a:buNone/>
              <a:defRPr sz="6000"/>
            </a:lvl8pPr>
            <a:lvl9pPr lvl="8" algn="r">
              <a:spcBef>
                <a:spcPts val="0"/>
              </a:spcBef>
              <a:spcAft>
                <a:spcPts val="0"/>
              </a:spcAft>
              <a:buSzPts val="6000"/>
              <a:buNone/>
              <a:defRPr sz="6000"/>
            </a:lvl9pPr>
          </a:lstStyle>
          <a:p>
            <a:endParaRPr/>
          </a:p>
        </p:txBody>
      </p:sp>
      <p:sp>
        <p:nvSpPr>
          <p:cNvPr id="378" name="Google Shape;378;p50"/>
          <p:cNvSpPr txBox="1"/>
          <p:nvPr/>
        </p:nvSpPr>
        <p:spPr>
          <a:xfrm>
            <a:off x="2631450" y="3822800"/>
            <a:ext cx="5797200" cy="7806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a:solidFill>
                  <a:schemeClr val="dk2"/>
                </a:solidFill>
                <a:latin typeface="Raleway"/>
                <a:ea typeface="Raleway"/>
                <a:cs typeface="Raleway"/>
                <a:sym typeface="Raleway"/>
              </a:rPr>
              <a:t>CREDITS: This presentation template was created by </a:t>
            </a:r>
            <a:r>
              <a:rPr lang="en" sz="1200" b="1">
                <a:solidFill>
                  <a:schemeClr val="dk2"/>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Slidesgo</a:t>
            </a:r>
            <a:r>
              <a:rPr lang="en" sz="1200">
                <a:solidFill>
                  <a:schemeClr val="dk2"/>
                </a:solidFill>
                <a:latin typeface="Raleway"/>
                <a:ea typeface="Raleway"/>
                <a:cs typeface="Raleway"/>
                <a:sym typeface="Raleway"/>
              </a:rPr>
              <a:t>, including icons by </a:t>
            </a:r>
            <a:r>
              <a:rPr lang="en" sz="1200" b="1">
                <a:solidFill>
                  <a:schemeClr val="dk2"/>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Flaticon</a:t>
            </a:r>
            <a:r>
              <a:rPr lang="en" sz="1200">
                <a:solidFill>
                  <a:schemeClr val="dk2"/>
                </a:solidFill>
                <a:latin typeface="Raleway"/>
                <a:ea typeface="Raleway"/>
                <a:cs typeface="Raleway"/>
                <a:sym typeface="Raleway"/>
              </a:rPr>
              <a:t>, infographics &amp; images by </a:t>
            </a:r>
            <a:r>
              <a:rPr lang="en" sz="1200" b="1">
                <a:solidFill>
                  <a:schemeClr val="dk2"/>
                </a:solidFill>
                <a:uFill>
                  <a:noFill/>
                </a:uFill>
                <a:latin typeface="Raleway"/>
                <a:ea typeface="Raleway"/>
                <a:cs typeface="Raleway"/>
                <a:sym typeface="Raleway"/>
                <a:hlinkClick r:id="rId5">
                  <a:extLst>
                    <a:ext uri="{A12FA001-AC4F-418D-AE19-62706E023703}">
                      <ahyp:hlinkClr xmlns:ahyp="http://schemas.microsoft.com/office/drawing/2018/hyperlinkcolor" val="tx"/>
                    </a:ext>
                  </a:extLst>
                </a:hlinkClick>
              </a:rPr>
              <a:t>Freepik</a:t>
            </a:r>
            <a:r>
              <a:rPr lang="en" sz="1200">
                <a:solidFill>
                  <a:schemeClr val="dk2"/>
                </a:solidFill>
                <a:latin typeface="Raleway"/>
                <a:ea typeface="Raleway"/>
                <a:cs typeface="Raleway"/>
                <a:sym typeface="Raleway"/>
              </a:rPr>
              <a:t> and illustrations by </a:t>
            </a:r>
            <a:r>
              <a:rPr lang="en" sz="1200" b="1">
                <a:solidFill>
                  <a:schemeClr val="dk2"/>
                </a:solidFill>
                <a:uFill>
                  <a:noFill/>
                </a:uFill>
                <a:latin typeface="Raleway"/>
                <a:ea typeface="Raleway"/>
                <a:cs typeface="Raleway"/>
                <a:sym typeface="Raleway"/>
                <a:hlinkClick r:id="rId6">
                  <a:extLst>
                    <a:ext uri="{A12FA001-AC4F-418D-AE19-62706E023703}">
                      <ahyp:hlinkClr xmlns:ahyp="http://schemas.microsoft.com/office/drawing/2018/hyperlinkcolor" val="tx"/>
                    </a:ext>
                  </a:extLst>
                </a:hlinkClick>
              </a:rPr>
              <a:t>Storyset</a:t>
            </a:r>
            <a:endParaRPr sz="1200" b="1">
              <a:solidFill>
                <a:schemeClr val="dk2"/>
              </a:solidFill>
              <a:latin typeface="Raleway"/>
              <a:ea typeface="Raleway"/>
              <a:cs typeface="Raleway"/>
              <a:sym typeface="Raleway"/>
            </a:endParaRPr>
          </a:p>
          <a:p>
            <a:pPr marL="0" lvl="0" indent="0" algn="r" rtl="0">
              <a:lnSpc>
                <a:spcPct val="115000"/>
              </a:lnSpc>
              <a:spcBef>
                <a:spcPts val="300"/>
              </a:spcBef>
              <a:spcAft>
                <a:spcPts val="0"/>
              </a:spcAft>
              <a:buNone/>
            </a:pPr>
            <a:endParaRPr sz="1200">
              <a:solidFill>
                <a:schemeClr val="dk2"/>
              </a:solidFill>
              <a:latin typeface="Raleway"/>
              <a:ea typeface="Raleway"/>
              <a:cs typeface="Raleway"/>
              <a:sym typeface="Raleway"/>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379"/>
        <p:cNvGrpSpPr/>
        <p:nvPr/>
      </p:nvGrpSpPr>
      <p:grpSpPr>
        <a:xfrm>
          <a:off x="0" y="0"/>
          <a:ext cx="0" cy="0"/>
          <a:chOff x="0" y="0"/>
          <a:chExt cx="0" cy="0"/>
        </a:xfrm>
      </p:grpSpPr>
      <p:pic>
        <p:nvPicPr>
          <p:cNvPr id="380" name="Google Shape;380;p51"/>
          <p:cNvPicPr preferRelativeResize="0"/>
          <p:nvPr/>
        </p:nvPicPr>
        <p:blipFill>
          <a:blip r:embed="rId2">
            <a:alphaModFix/>
          </a:blip>
          <a:stretch>
            <a:fillRect/>
          </a:stretch>
        </p:blipFill>
        <p:spPr>
          <a:xfrm>
            <a:off x="0" y="0"/>
            <a:ext cx="9144000" cy="514350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381"/>
        <p:cNvGrpSpPr/>
        <p:nvPr/>
      </p:nvGrpSpPr>
      <p:grpSpPr>
        <a:xfrm>
          <a:off x="0" y="0"/>
          <a:ext cx="0" cy="0"/>
          <a:chOff x="0" y="0"/>
          <a:chExt cx="0" cy="0"/>
        </a:xfrm>
      </p:grpSpPr>
      <p:pic>
        <p:nvPicPr>
          <p:cNvPr id="382" name="Google Shape;382;p5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2">
  <p:cSld name="CUSTOM_6_1_1">
    <p:spTree>
      <p:nvGrpSpPr>
        <p:cNvPr id="1" name="Shape 383"/>
        <p:cNvGrpSpPr/>
        <p:nvPr/>
      </p:nvGrpSpPr>
      <p:grpSpPr>
        <a:xfrm>
          <a:off x="0" y="0"/>
          <a:ext cx="0" cy="0"/>
          <a:chOff x="0" y="0"/>
          <a:chExt cx="0" cy="0"/>
        </a:xfrm>
      </p:grpSpPr>
      <p:pic>
        <p:nvPicPr>
          <p:cNvPr id="384" name="Google Shape;384;p5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blip>
          <a:stretch>
            <a:fillRect/>
          </a:stretch>
        </p:blipFill>
        <p:spPr>
          <a:xfrm>
            <a:off x="0" y="-25"/>
            <a:ext cx="9144000" cy="5143500"/>
          </a:xfrm>
          <a:prstGeom prst="rect">
            <a:avLst/>
          </a:prstGeom>
          <a:noFill/>
          <a:ln>
            <a:noFill/>
          </a:ln>
        </p:spPr>
      </p:pic>
      <p:sp>
        <p:nvSpPr>
          <p:cNvPr id="36" name="Google Shape;36;p6"/>
          <p:cNvSpPr/>
          <p:nvPr/>
        </p:nvSpPr>
        <p:spPr>
          <a:xfrm>
            <a:off x="590550" y="464675"/>
            <a:ext cx="7972500" cy="421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txBox="1">
            <a:spLocks noGrp="1"/>
          </p:cNvSpPr>
          <p:nvPr>
            <p:ph type="title"/>
          </p:nvPr>
        </p:nvSpPr>
        <p:spPr>
          <a:xfrm>
            <a:off x="719775" y="762000"/>
            <a:ext cx="7710900" cy="666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3">
  <p:cSld name="CUSTOM_6_1_1_1">
    <p:bg>
      <p:bgPr>
        <a:solidFill>
          <a:schemeClr val="lt1"/>
        </a:solidFill>
        <a:effectLst/>
      </p:bgPr>
    </p:bg>
    <p:spTree>
      <p:nvGrpSpPr>
        <p:cNvPr id="1" name="Shape 385"/>
        <p:cNvGrpSpPr/>
        <p:nvPr/>
      </p:nvGrpSpPr>
      <p:grpSpPr>
        <a:xfrm>
          <a:off x="0" y="0"/>
          <a:ext cx="0" cy="0"/>
          <a:chOff x="0" y="0"/>
          <a:chExt cx="0" cy="0"/>
        </a:xfrm>
      </p:grpSpPr>
      <p:pic>
        <p:nvPicPr>
          <p:cNvPr id="386" name="Google Shape;386;p54"/>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4">
  <p:cSld name="CUSTOM_6_1_1_1_1">
    <p:bg>
      <p:bgPr>
        <a:solidFill>
          <a:schemeClr val="lt1"/>
        </a:solidFill>
        <a:effectLst/>
      </p:bgPr>
    </p:bg>
    <p:spTree>
      <p:nvGrpSpPr>
        <p:cNvPr id="1" name="Shape 387"/>
        <p:cNvGrpSpPr/>
        <p:nvPr/>
      </p:nvGrpSpPr>
      <p:grpSpPr>
        <a:xfrm>
          <a:off x="0" y="0"/>
          <a:ext cx="0" cy="0"/>
          <a:chOff x="0" y="0"/>
          <a:chExt cx="0" cy="0"/>
        </a:xfrm>
      </p:grpSpPr>
      <p:pic>
        <p:nvPicPr>
          <p:cNvPr id="388" name="Google Shape;388;p5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389" name="Google Shape;389;p5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5">
  <p:cSld name="CUSTOM_6_1_1_1_1_1">
    <p:bg>
      <p:bgPr>
        <a:solidFill>
          <a:schemeClr val="lt1"/>
        </a:solidFill>
        <a:effectLst/>
      </p:bgPr>
    </p:bg>
    <p:spTree>
      <p:nvGrpSpPr>
        <p:cNvPr id="1" name="Shape 390"/>
        <p:cNvGrpSpPr/>
        <p:nvPr/>
      </p:nvGrpSpPr>
      <p:grpSpPr>
        <a:xfrm>
          <a:off x="0" y="0"/>
          <a:ext cx="0" cy="0"/>
          <a:chOff x="0" y="0"/>
          <a:chExt cx="0" cy="0"/>
        </a:xfrm>
      </p:grpSpPr>
      <p:pic>
        <p:nvPicPr>
          <p:cNvPr id="391" name="Google Shape;391;p56"/>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1 1">
  <p:cSld name="CUSTOM_20">
    <p:spTree>
      <p:nvGrpSpPr>
        <p:cNvPr id="1" name="Shape 392"/>
        <p:cNvGrpSpPr/>
        <p:nvPr/>
      </p:nvGrpSpPr>
      <p:grpSpPr>
        <a:xfrm>
          <a:off x="0" y="0"/>
          <a:ext cx="0" cy="0"/>
          <a:chOff x="0" y="0"/>
          <a:chExt cx="0" cy="0"/>
        </a:xfrm>
      </p:grpSpPr>
      <p:sp>
        <p:nvSpPr>
          <p:cNvPr id="393" name="Google Shape;393;p57"/>
          <p:cNvSpPr/>
          <p:nvPr/>
        </p:nvSpPr>
        <p:spPr>
          <a:xfrm>
            <a:off x="0" y="0"/>
            <a:ext cx="9144052" cy="5187100"/>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E4EA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7"/>
          <p:cNvSpPr txBox="1">
            <a:spLocks noGrp="1"/>
          </p:cNvSpPr>
          <p:nvPr>
            <p:ph type="subTitle" idx="1"/>
          </p:nvPr>
        </p:nvSpPr>
        <p:spPr>
          <a:xfrm>
            <a:off x="5202625" y="2572250"/>
            <a:ext cx="3228000" cy="119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1800"/>
              <a:buNone/>
              <a:defRPr sz="1600"/>
            </a:lvl1pPr>
            <a:lvl2pPr lvl="1" algn="ctr" rtl="0">
              <a:lnSpc>
                <a:spcPct val="100000"/>
              </a:lnSpc>
              <a:spcBef>
                <a:spcPts val="0"/>
              </a:spcBef>
              <a:spcAft>
                <a:spcPts val="0"/>
              </a:spcAft>
              <a:buClr>
                <a:schemeClr val="accent1"/>
              </a:buClr>
              <a:buSzPts val="1400"/>
              <a:buNone/>
              <a:defRPr>
                <a:solidFill>
                  <a:schemeClr val="accent1"/>
                </a:solidFill>
              </a:defRPr>
            </a:lvl2pPr>
            <a:lvl3pPr lvl="2" algn="ctr" rtl="0">
              <a:lnSpc>
                <a:spcPct val="100000"/>
              </a:lnSpc>
              <a:spcBef>
                <a:spcPts val="0"/>
              </a:spcBef>
              <a:spcAft>
                <a:spcPts val="0"/>
              </a:spcAft>
              <a:buClr>
                <a:schemeClr val="accent1"/>
              </a:buClr>
              <a:buSzPts val="1400"/>
              <a:buNone/>
              <a:defRPr>
                <a:solidFill>
                  <a:schemeClr val="accent1"/>
                </a:solidFill>
              </a:defRPr>
            </a:lvl3pPr>
            <a:lvl4pPr lvl="3" algn="ctr" rtl="0">
              <a:lnSpc>
                <a:spcPct val="100000"/>
              </a:lnSpc>
              <a:spcBef>
                <a:spcPts val="0"/>
              </a:spcBef>
              <a:spcAft>
                <a:spcPts val="0"/>
              </a:spcAft>
              <a:buClr>
                <a:schemeClr val="accent1"/>
              </a:buClr>
              <a:buSzPts val="1400"/>
              <a:buNone/>
              <a:defRPr>
                <a:solidFill>
                  <a:schemeClr val="accent1"/>
                </a:solidFill>
              </a:defRPr>
            </a:lvl4pPr>
            <a:lvl5pPr lvl="4" algn="ctr" rtl="0">
              <a:lnSpc>
                <a:spcPct val="100000"/>
              </a:lnSpc>
              <a:spcBef>
                <a:spcPts val="0"/>
              </a:spcBef>
              <a:spcAft>
                <a:spcPts val="0"/>
              </a:spcAft>
              <a:buClr>
                <a:schemeClr val="accent1"/>
              </a:buClr>
              <a:buSzPts val="1400"/>
              <a:buNone/>
              <a:defRPr>
                <a:solidFill>
                  <a:schemeClr val="accent1"/>
                </a:solidFill>
              </a:defRPr>
            </a:lvl5pPr>
            <a:lvl6pPr lvl="5" algn="ctr" rtl="0">
              <a:lnSpc>
                <a:spcPct val="100000"/>
              </a:lnSpc>
              <a:spcBef>
                <a:spcPts val="0"/>
              </a:spcBef>
              <a:spcAft>
                <a:spcPts val="0"/>
              </a:spcAft>
              <a:buClr>
                <a:schemeClr val="accent1"/>
              </a:buClr>
              <a:buSzPts val="1400"/>
              <a:buNone/>
              <a:defRPr>
                <a:solidFill>
                  <a:schemeClr val="accent1"/>
                </a:solidFill>
              </a:defRPr>
            </a:lvl6pPr>
            <a:lvl7pPr lvl="6" algn="ctr" rtl="0">
              <a:lnSpc>
                <a:spcPct val="100000"/>
              </a:lnSpc>
              <a:spcBef>
                <a:spcPts val="0"/>
              </a:spcBef>
              <a:spcAft>
                <a:spcPts val="0"/>
              </a:spcAft>
              <a:buClr>
                <a:schemeClr val="accent1"/>
              </a:buClr>
              <a:buSzPts val="1400"/>
              <a:buNone/>
              <a:defRPr>
                <a:solidFill>
                  <a:schemeClr val="accent1"/>
                </a:solidFill>
              </a:defRPr>
            </a:lvl7pPr>
            <a:lvl8pPr lvl="7" algn="ctr" rtl="0">
              <a:lnSpc>
                <a:spcPct val="100000"/>
              </a:lnSpc>
              <a:spcBef>
                <a:spcPts val="0"/>
              </a:spcBef>
              <a:spcAft>
                <a:spcPts val="0"/>
              </a:spcAft>
              <a:buClr>
                <a:schemeClr val="accent1"/>
              </a:buClr>
              <a:buSzPts val="1400"/>
              <a:buNone/>
              <a:defRPr>
                <a:solidFill>
                  <a:schemeClr val="accent1"/>
                </a:solidFill>
              </a:defRPr>
            </a:lvl8pPr>
            <a:lvl9pPr lvl="8" algn="ctr"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395" name="Google Shape;395;p57"/>
          <p:cNvSpPr txBox="1">
            <a:spLocks noGrp="1"/>
          </p:cNvSpPr>
          <p:nvPr>
            <p:ph type="subTitle" idx="2"/>
          </p:nvPr>
        </p:nvSpPr>
        <p:spPr>
          <a:xfrm>
            <a:off x="5202625" y="1870175"/>
            <a:ext cx="2460600" cy="51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1800"/>
              <a:buFont typeface="Concert One"/>
              <a:buNone/>
              <a:defRPr sz="2000">
                <a:solidFill>
                  <a:schemeClr val="accent2"/>
                </a:solidFill>
                <a:latin typeface="Fredoka One"/>
                <a:ea typeface="Fredoka One"/>
                <a:cs typeface="Fredoka One"/>
                <a:sym typeface="Fredoka One"/>
              </a:defRPr>
            </a:lvl1pPr>
            <a:lvl2pPr lvl="1" algn="ctr" rtl="0">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2pPr>
            <a:lvl3pPr lvl="2" algn="ctr" rtl="0">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3pPr>
            <a:lvl4pPr lvl="3" algn="ctr" rtl="0">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4pPr>
            <a:lvl5pPr lvl="4" algn="ctr" rtl="0">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5pPr>
            <a:lvl6pPr lvl="5" algn="ctr" rtl="0">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6pPr>
            <a:lvl7pPr lvl="6" algn="ctr" rtl="0">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7pPr>
            <a:lvl8pPr lvl="7" algn="ctr" rtl="0">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8pPr>
            <a:lvl9pPr lvl="8" algn="ctr" rtl="0">
              <a:lnSpc>
                <a:spcPct val="100000"/>
              </a:lnSpc>
              <a:spcBef>
                <a:spcPts val="0"/>
              </a:spcBef>
              <a:spcAft>
                <a:spcPts val="0"/>
              </a:spcAft>
              <a:buClr>
                <a:schemeClr val="accent1"/>
              </a:buClr>
              <a:buSzPts val="1400"/>
              <a:buFont typeface="Concert One"/>
              <a:buNone/>
              <a:defRPr>
                <a:solidFill>
                  <a:schemeClr val="accent1"/>
                </a:solidFill>
                <a:latin typeface="Concert One"/>
                <a:ea typeface="Concert One"/>
                <a:cs typeface="Concert One"/>
                <a:sym typeface="Concert One"/>
              </a:defRPr>
            </a:lvl9pPr>
          </a:lstStyle>
          <a:p>
            <a:endParaRPr/>
          </a:p>
        </p:txBody>
      </p:sp>
      <p:sp>
        <p:nvSpPr>
          <p:cNvPr id="396" name="Google Shape;396;p57"/>
          <p:cNvSpPr txBox="1">
            <a:spLocks noGrp="1"/>
          </p:cNvSpPr>
          <p:nvPr>
            <p:ph type="title"/>
          </p:nvPr>
        </p:nvSpPr>
        <p:spPr>
          <a:xfrm>
            <a:off x="713225" y="539500"/>
            <a:ext cx="7717500" cy="32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Fredoka One"/>
              <a:buNone/>
              <a:defRPr sz="2800">
                <a:latin typeface="Fredoka One"/>
                <a:ea typeface="Fredoka One"/>
                <a:cs typeface="Fredoka One"/>
                <a:sym typeface="Fredoka On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97" name="Google Shape;397;p57"/>
          <p:cNvSpPr/>
          <p:nvPr/>
        </p:nvSpPr>
        <p:spPr>
          <a:xfrm>
            <a:off x="-1030203" y="-1059532"/>
            <a:ext cx="2112256" cy="2112256"/>
          </a:xfrm>
          <a:custGeom>
            <a:avLst/>
            <a:gdLst/>
            <a:ahLst/>
            <a:cxnLst/>
            <a:rect l="l" t="t" r="r" b="b"/>
            <a:pathLst>
              <a:path w="65598" h="65598" extrusionOk="0">
                <a:moveTo>
                  <a:pt x="32815" y="0"/>
                </a:moveTo>
                <a:lnTo>
                  <a:pt x="31970" y="32"/>
                </a:lnTo>
                <a:lnTo>
                  <a:pt x="31125" y="32"/>
                </a:lnTo>
                <a:lnTo>
                  <a:pt x="30281" y="97"/>
                </a:lnTo>
                <a:lnTo>
                  <a:pt x="29436" y="162"/>
                </a:lnTo>
                <a:lnTo>
                  <a:pt x="28624" y="260"/>
                </a:lnTo>
                <a:lnTo>
                  <a:pt x="27811" y="390"/>
                </a:lnTo>
                <a:lnTo>
                  <a:pt x="26999" y="520"/>
                </a:lnTo>
                <a:lnTo>
                  <a:pt x="26187" y="682"/>
                </a:lnTo>
                <a:lnTo>
                  <a:pt x="25407" y="845"/>
                </a:lnTo>
                <a:lnTo>
                  <a:pt x="24595" y="1040"/>
                </a:lnTo>
                <a:lnTo>
                  <a:pt x="23815" y="1235"/>
                </a:lnTo>
                <a:lnTo>
                  <a:pt x="23068" y="1495"/>
                </a:lnTo>
                <a:lnTo>
                  <a:pt x="22288" y="1722"/>
                </a:lnTo>
                <a:lnTo>
                  <a:pt x="21541" y="1982"/>
                </a:lnTo>
                <a:lnTo>
                  <a:pt x="20794" y="2274"/>
                </a:lnTo>
                <a:lnTo>
                  <a:pt x="20046" y="2567"/>
                </a:lnTo>
                <a:lnTo>
                  <a:pt x="19299" y="2892"/>
                </a:lnTo>
                <a:lnTo>
                  <a:pt x="18584" y="3249"/>
                </a:lnTo>
                <a:lnTo>
                  <a:pt x="17187" y="3964"/>
                </a:lnTo>
                <a:lnTo>
                  <a:pt x="15790" y="4744"/>
                </a:lnTo>
                <a:lnTo>
                  <a:pt x="14458" y="5621"/>
                </a:lnTo>
                <a:lnTo>
                  <a:pt x="13191" y="6530"/>
                </a:lnTo>
                <a:lnTo>
                  <a:pt x="11956" y="7505"/>
                </a:lnTo>
                <a:lnTo>
                  <a:pt x="10754" y="8512"/>
                </a:lnTo>
                <a:lnTo>
                  <a:pt x="9617" y="9617"/>
                </a:lnTo>
                <a:lnTo>
                  <a:pt x="8545" y="10754"/>
                </a:lnTo>
                <a:lnTo>
                  <a:pt x="7505" y="11924"/>
                </a:lnTo>
                <a:lnTo>
                  <a:pt x="6531" y="13191"/>
                </a:lnTo>
                <a:lnTo>
                  <a:pt x="5621" y="14458"/>
                </a:lnTo>
                <a:lnTo>
                  <a:pt x="4776" y="15790"/>
                </a:lnTo>
                <a:lnTo>
                  <a:pt x="3964" y="17155"/>
                </a:lnTo>
                <a:lnTo>
                  <a:pt x="3249" y="18584"/>
                </a:lnTo>
                <a:lnTo>
                  <a:pt x="2924" y="19299"/>
                </a:lnTo>
                <a:lnTo>
                  <a:pt x="2599" y="20046"/>
                </a:lnTo>
                <a:lnTo>
                  <a:pt x="2274" y="20761"/>
                </a:lnTo>
                <a:lnTo>
                  <a:pt x="2014" y="21508"/>
                </a:lnTo>
                <a:lnTo>
                  <a:pt x="1722" y="22288"/>
                </a:lnTo>
                <a:lnTo>
                  <a:pt x="1495" y="23035"/>
                </a:lnTo>
                <a:lnTo>
                  <a:pt x="1267" y="23815"/>
                </a:lnTo>
                <a:lnTo>
                  <a:pt x="1040" y="24595"/>
                </a:lnTo>
                <a:lnTo>
                  <a:pt x="845" y="25407"/>
                </a:lnTo>
                <a:lnTo>
                  <a:pt x="682" y="26187"/>
                </a:lnTo>
                <a:lnTo>
                  <a:pt x="520" y="26999"/>
                </a:lnTo>
                <a:lnTo>
                  <a:pt x="390" y="27811"/>
                </a:lnTo>
                <a:lnTo>
                  <a:pt x="292" y="28624"/>
                </a:lnTo>
                <a:lnTo>
                  <a:pt x="195" y="29436"/>
                </a:lnTo>
                <a:lnTo>
                  <a:pt x="97" y="30281"/>
                </a:lnTo>
                <a:lnTo>
                  <a:pt x="65" y="31093"/>
                </a:lnTo>
                <a:lnTo>
                  <a:pt x="32" y="31938"/>
                </a:lnTo>
                <a:lnTo>
                  <a:pt x="0" y="32782"/>
                </a:lnTo>
                <a:lnTo>
                  <a:pt x="32" y="33627"/>
                </a:lnTo>
                <a:lnTo>
                  <a:pt x="65" y="34472"/>
                </a:lnTo>
                <a:lnTo>
                  <a:pt x="97" y="35317"/>
                </a:lnTo>
                <a:lnTo>
                  <a:pt x="195" y="36161"/>
                </a:lnTo>
                <a:lnTo>
                  <a:pt x="292" y="36974"/>
                </a:lnTo>
                <a:lnTo>
                  <a:pt x="390" y="37786"/>
                </a:lnTo>
                <a:lnTo>
                  <a:pt x="520" y="38598"/>
                </a:lnTo>
                <a:lnTo>
                  <a:pt x="682" y="39410"/>
                </a:lnTo>
                <a:lnTo>
                  <a:pt x="845" y="40190"/>
                </a:lnTo>
                <a:lnTo>
                  <a:pt x="1040" y="41002"/>
                </a:lnTo>
                <a:lnTo>
                  <a:pt x="1267" y="41782"/>
                </a:lnTo>
                <a:lnTo>
                  <a:pt x="1495" y="42562"/>
                </a:lnTo>
                <a:lnTo>
                  <a:pt x="1722" y="43309"/>
                </a:lnTo>
                <a:lnTo>
                  <a:pt x="2014" y="44056"/>
                </a:lnTo>
                <a:lnTo>
                  <a:pt x="2274" y="44804"/>
                </a:lnTo>
                <a:lnTo>
                  <a:pt x="2599" y="45551"/>
                </a:lnTo>
                <a:lnTo>
                  <a:pt x="2924" y="46298"/>
                </a:lnTo>
                <a:lnTo>
                  <a:pt x="3249" y="47013"/>
                </a:lnTo>
                <a:lnTo>
                  <a:pt x="3964" y="48410"/>
                </a:lnTo>
                <a:lnTo>
                  <a:pt x="4776" y="49807"/>
                </a:lnTo>
                <a:lnTo>
                  <a:pt x="5621" y="51139"/>
                </a:lnTo>
                <a:lnTo>
                  <a:pt x="6531" y="52406"/>
                </a:lnTo>
                <a:lnTo>
                  <a:pt x="7505" y="53641"/>
                </a:lnTo>
                <a:lnTo>
                  <a:pt x="8545" y="54843"/>
                </a:lnTo>
                <a:lnTo>
                  <a:pt x="9617" y="55980"/>
                </a:lnTo>
                <a:lnTo>
                  <a:pt x="10754" y="57052"/>
                </a:lnTo>
                <a:lnTo>
                  <a:pt x="11956" y="58092"/>
                </a:lnTo>
                <a:lnTo>
                  <a:pt x="13191" y="59067"/>
                </a:lnTo>
                <a:lnTo>
                  <a:pt x="14458" y="59976"/>
                </a:lnTo>
                <a:lnTo>
                  <a:pt x="15790" y="60854"/>
                </a:lnTo>
                <a:lnTo>
                  <a:pt x="17187" y="61633"/>
                </a:lnTo>
                <a:lnTo>
                  <a:pt x="18584" y="62348"/>
                </a:lnTo>
                <a:lnTo>
                  <a:pt x="19299" y="62706"/>
                </a:lnTo>
                <a:lnTo>
                  <a:pt x="20046" y="62998"/>
                </a:lnTo>
                <a:lnTo>
                  <a:pt x="20794" y="63323"/>
                </a:lnTo>
                <a:lnTo>
                  <a:pt x="21541" y="63583"/>
                </a:lnTo>
                <a:lnTo>
                  <a:pt x="22288" y="63875"/>
                </a:lnTo>
                <a:lnTo>
                  <a:pt x="23068" y="64103"/>
                </a:lnTo>
                <a:lnTo>
                  <a:pt x="23815" y="64330"/>
                </a:lnTo>
                <a:lnTo>
                  <a:pt x="24595" y="64558"/>
                </a:lnTo>
                <a:lnTo>
                  <a:pt x="25407" y="64752"/>
                </a:lnTo>
                <a:lnTo>
                  <a:pt x="26187" y="64915"/>
                </a:lnTo>
                <a:lnTo>
                  <a:pt x="26999" y="65077"/>
                </a:lnTo>
                <a:lnTo>
                  <a:pt x="27811" y="65207"/>
                </a:lnTo>
                <a:lnTo>
                  <a:pt x="28624" y="65337"/>
                </a:lnTo>
                <a:lnTo>
                  <a:pt x="29436" y="65402"/>
                </a:lnTo>
                <a:lnTo>
                  <a:pt x="30281" y="65500"/>
                </a:lnTo>
                <a:lnTo>
                  <a:pt x="31125" y="65532"/>
                </a:lnTo>
                <a:lnTo>
                  <a:pt x="31970" y="65565"/>
                </a:lnTo>
                <a:lnTo>
                  <a:pt x="32815" y="65597"/>
                </a:lnTo>
                <a:lnTo>
                  <a:pt x="33660" y="65565"/>
                </a:lnTo>
                <a:lnTo>
                  <a:pt x="34504" y="65532"/>
                </a:lnTo>
                <a:lnTo>
                  <a:pt x="35317" y="65500"/>
                </a:lnTo>
                <a:lnTo>
                  <a:pt x="36161" y="65402"/>
                </a:lnTo>
                <a:lnTo>
                  <a:pt x="36974" y="65337"/>
                </a:lnTo>
                <a:lnTo>
                  <a:pt x="37786" y="65207"/>
                </a:lnTo>
                <a:lnTo>
                  <a:pt x="38598" y="65077"/>
                </a:lnTo>
                <a:lnTo>
                  <a:pt x="39410" y="64915"/>
                </a:lnTo>
                <a:lnTo>
                  <a:pt x="40223" y="64752"/>
                </a:lnTo>
                <a:lnTo>
                  <a:pt x="41002" y="64558"/>
                </a:lnTo>
                <a:lnTo>
                  <a:pt x="41782" y="64330"/>
                </a:lnTo>
                <a:lnTo>
                  <a:pt x="42562" y="64103"/>
                </a:lnTo>
                <a:lnTo>
                  <a:pt x="43309" y="63875"/>
                </a:lnTo>
                <a:lnTo>
                  <a:pt x="44089" y="63583"/>
                </a:lnTo>
                <a:lnTo>
                  <a:pt x="44836" y="63323"/>
                </a:lnTo>
                <a:lnTo>
                  <a:pt x="45584" y="62998"/>
                </a:lnTo>
                <a:lnTo>
                  <a:pt x="46298" y="62706"/>
                </a:lnTo>
                <a:lnTo>
                  <a:pt x="47013" y="62348"/>
                </a:lnTo>
                <a:lnTo>
                  <a:pt x="48443" y="61633"/>
                </a:lnTo>
                <a:lnTo>
                  <a:pt x="49807" y="60854"/>
                </a:lnTo>
                <a:lnTo>
                  <a:pt x="51139" y="59976"/>
                </a:lnTo>
                <a:lnTo>
                  <a:pt x="52439" y="59067"/>
                </a:lnTo>
                <a:lnTo>
                  <a:pt x="53674" y="58092"/>
                </a:lnTo>
                <a:lnTo>
                  <a:pt x="54843" y="57052"/>
                </a:lnTo>
                <a:lnTo>
                  <a:pt x="55980" y="55980"/>
                </a:lnTo>
                <a:lnTo>
                  <a:pt x="57085" y="54843"/>
                </a:lnTo>
                <a:lnTo>
                  <a:pt x="58092" y="53641"/>
                </a:lnTo>
                <a:lnTo>
                  <a:pt x="59067" y="52406"/>
                </a:lnTo>
                <a:lnTo>
                  <a:pt x="60009" y="51139"/>
                </a:lnTo>
                <a:lnTo>
                  <a:pt x="60854" y="49807"/>
                </a:lnTo>
                <a:lnTo>
                  <a:pt x="61634" y="48410"/>
                </a:lnTo>
                <a:lnTo>
                  <a:pt x="62348" y="47013"/>
                </a:lnTo>
                <a:lnTo>
                  <a:pt x="62706" y="46298"/>
                </a:lnTo>
                <a:lnTo>
                  <a:pt x="63031" y="45551"/>
                </a:lnTo>
                <a:lnTo>
                  <a:pt x="63323" y="44804"/>
                </a:lnTo>
                <a:lnTo>
                  <a:pt x="63616" y="44056"/>
                </a:lnTo>
                <a:lnTo>
                  <a:pt x="63875" y="43309"/>
                </a:lnTo>
                <a:lnTo>
                  <a:pt x="64135" y="42562"/>
                </a:lnTo>
                <a:lnTo>
                  <a:pt x="64363" y="41782"/>
                </a:lnTo>
                <a:lnTo>
                  <a:pt x="64558" y="41002"/>
                </a:lnTo>
                <a:lnTo>
                  <a:pt x="64753" y="40190"/>
                </a:lnTo>
                <a:lnTo>
                  <a:pt x="64915" y="39410"/>
                </a:lnTo>
                <a:lnTo>
                  <a:pt x="65078" y="38598"/>
                </a:lnTo>
                <a:lnTo>
                  <a:pt x="65208" y="37786"/>
                </a:lnTo>
                <a:lnTo>
                  <a:pt x="65337" y="36974"/>
                </a:lnTo>
                <a:lnTo>
                  <a:pt x="65435" y="36161"/>
                </a:lnTo>
                <a:lnTo>
                  <a:pt x="65500" y="35317"/>
                </a:lnTo>
                <a:lnTo>
                  <a:pt x="65565" y="34472"/>
                </a:lnTo>
                <a:lnTo>
                  <a:pt x="65597" y="33627"/>
                </a:lnTo>
                <a:lnTo>
                  <a:pt x="65597" y="32782"/>
                </a:lnTo>
                <a:lnTo>
                  <a:pt x="65597" y="31938"/>
                </a:lnTo>
                <a:lnTo>
                  <a:pt x="65565" y="31093"/>
                </a:lnTo>
                <a:lnTo>
                  <a:pt x="65500" y="30281"/>
                </a:lnTo>
                <a:lnTo>
                  <a:pt x="65435" y="29436"/>
                </a:lnTo>
                <a:lnTo>
                  <a:pt x="65337" y="28624"/>
                </a:lnTo>
                <a:lnTo>
                  <a:pt x="65208" y="27811"/>
                </a:lnTo>
                <a:lnTo>
                  <a:pt x="65078" y="26999"/>
                </a:lnTo>
                <a:lnTo>
                  <a:pt x="64915" y="26187"/>
                </a:lnTo>
                <a:lnTo>
                  <a:pt x="64753" y="25407"/>
                </a:lnTo>
                <a:lnTo>
                  <a:pt x="64558" y="24595"/>
                </a:lnTo>
                <a:lnTo>
                  <a:pt x="64363" y="23815"/>
                </a:lnTo>
                <a:lnTo>
                  <a:pt x="64135" y="23035"/>
                </a:lnTo>
                <a:lnTo>
                  <a:pt x="63875" y="22288"/>
                </a:lnTo>
                <a:lnTo>
                  <a:pt x="63616" y="21508"/>
                </a:lnTo>
                <a:lnTo>
                  <a:pt x="63323" y="20761"/>
                </a:lnTo>
                <a:lnTo>
                  <a:pt x="63031" y="20046"/>
                </a:lnTo>
                <a:lnTo>
                  <a:pt x="62706" y="19299"/>
                </a:lnTo>
                <a:lnTo>
                  <a:pt x="62348" y="18584"/>
                </a:lnTo>
                <a:lnTo>
                  <a:pt x="61634" y="17155"/>
                </a:lnTo>
                <a:lnTo>
                  <a:pt x="60854" y="15790"/>
                </a:lnTo>
                <a:lnTo>
                  <a:pt x="60009" y="14458"/>
                </a:lnTo>
                <a:lnTo>
                  <a:pt x="59067" y="13191"/>
                </a:lnTo>
                <a:lnTo>
                  <a:pt x="58092" y="11924"/>
                </a:lnTo>
                <a:lnTo>
                  <a:pt x="57085" y="10754"/>
                </a:lnTo>
                <a:lnTo>
                  <a:pt x="55980" y="9617"/>
                </a:lnTo>
                <a:lnTo>
                  <a:pt x="54843" y="8512"/>
                </a:lnTo>
                <a:lnTo>
                  <a:pt x="53674" y="7505"/>
                </a:lnTo>
                <a:lnTo>
                  <a:pt x="52439" y="6530"/>
                </a:lnTo>
                <a:lnTo>
                  <a:pt x="51139" y="5621"/>
                </a:lnTo>
                <a:lnTo>
                  <a:pt x="49807" y="4744"/>
                </a:lnTo>
                <a:lnTo>
                  <a:pt x="48443" y="3964"/>
                </a:lnTo>
                <a:lnTo>
                  <a:pt x="47013" y="3249"/>
                </a:lnTo>
                <a:lnTo>
                  <a:pt x="46298" y="2892"/>
                </a:lnTo>
                <a:lnTo>
                  <a:pt x="45584" y="2567"/>
                </a:lnTo>
                <a:lnTo>
                  <a:pt x="44836" y="2274"/>
                </a:lnTo>
                <a:lnTo>
                  <a:pt x="44089" y="1982"/>
                </a:lnTo>
                <a:lnTo>
                  <a:pt x="43309" y="1722"/>
                </a:lnTo>
                <a:lnTo>
                  <a:pt x="42562" y="1495"/>
                </a:lnTo>
                <a:lnTo>
                  <a:pt x="41782" y="1235"/>
                </a:lnTo>
                <a:lnTo>
                  <a:pt x="41002" y="1040"/>
                </a:lnTo>
                <a:lnTo>
                  <a:pt x="40223" y="845"/>
                </a:lnTo>
                <a:lnTo>
                  <a:pt x="39410" y="682"/>
                </a:lnTo>
                <a:lnTo>
                  <a:pt x="38598" y="520"/>
                </a:lnTo>
                <a:lnTo>
                  <a:pt x="37786" y="390"/>
                </a:lnTo>
                <a:lnTo>
                  <a:pt x="36974" y="260"/>
                </a:lnTo>
                <a:lnTo>
                  <a:pt x="36161" y="162"/>
                </a:lnTo>
                <a:lnTo>
                  <a:pt x="35317" y="97"/>
                </a:lnTo>
                <a:lnTo>
                  <a:pt x="34504" y="32"/>
                </a:lnTo>
                <a:lnTo>
                  <a:pt x="33660" y="32"/>
                </a:lnTo>
                <a:lnTo>
                  <a:pt x="328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7"/>
          <p:cNvSpPr/>
          <p:nvPr/>
        </p:nvSpPr>
        <p:spPr>
          <a:xfrm>
            <a:off x="8430765" y="-649262"/>
            <a:ext cx="1058768" cy="1369466"/>
          </a:xfrm>
          <a:custGeom>
            <a:avLst/>
            <a:gdLst/>
            <a:ahLst/>
            <a:cxnLst/>
            <a:rect l="l" t="t" r="r" b="b"/>
            <a:pathLst>
              <a:path w="32881" h="42530" extrusionOk="0">
                <a:moveTo>
                  <a:pt x="28949" y="0"/>
                </a:moveTo>
                <a:lnTo>
                  <a:pt x="28624" y="33"/>
                </a:lnTo>
                <a:lnTo>
                  <a:pt x="28267" y="98"/>
                </a:lnTo>
                <a:lnTo>
                  <a:pt x="27942" y="228"/>
                </a:lnTo>
                <a:lnTo>
                  <a:pt x="27617" y="358"/>
                </a:lnTo>
                <a:lnTo>
                  <a:pt x="27292" y="520"/>
                </a:lnTo>
                <a:lnTo>
                  <a:pt x="27000" y="715"/>
                </a:lnTo>
                <a:lnTo>
                  <a:pt x="26708" y="943"/>
                </a:lnTo>
                <a:lnTo>
                  <a:pt x="26448" y="1203"/>
                </a:lnTo>
                <a:lnTo>
                  <a:pt x="26220" y="1495"/>
                </a:lnTo>
                <a:lnTo>
                  <a:pt x="683" y="36714"/>
                </a:lnTo>
                <a:lnTo>
                  <a:pt x="488" y="37039"/>
                </a:lnTo>
                <a:lnTo>
                  <a:pt x="326" y="37364"/>
                </a:lnTo>
                <a:lnTo>
                  <a:pt x="196" y="37689"/>
                </a:lnTo>
                <a:lnTo>
                  <a:pt x="98" y="38046"/>
                </a:lnTo>
                <a:lnTo>
                  <a:pt x="33" y="38404"/>
                </a:lnTo>
                <a:lnTo>
                  <a:pt x="1" y="38761"/>
                </a:lnTo>
                <a:lnTo>
                  <a:pt x="1" y="39086"/>
                </a:lnTo>
                <a:lnTo>
                  <a:pt x="33" y="39443"/>
                </a:lnTo>
                <a:lnTo>
                  <a:pt x="98" y="39801"/>
                </a:lnTo>
                <a:lnTo>
                  <a:pt x="228" y="40126"/>
                </a:lnTo>
                <a:lnTo>
                  <a:pt x="358" y="40450"/>
                </a:lnTo>
                <a:lnTo>
                  <a:pt x="521" y="40775"/>
                </a:lnTo>
                <a:lnTo>
                  <a:pt x="715" y="41068"/>
                </a:lnTo>
                <a:lnTo>
                  <a:pt x="943" y="41360"/>
                </a:lnTo>
                <a:lnTo>
                  <a:pt x="1235" y="41620"/>
                </a:lnTo>
                <a:lnTo>
                  <a:pt x="1528" y="41847"/>
                </a:lnTo>
                <a:lnTo>
                  <a:pt x="1820" y="42042"/>
                </a:lnTo>
                <a:lnTo>
                  <a:pt x="2145" y="42237"/>
                </a:lnTo>
                <a:lnTo>
                  <a:pt x="2502" y="42367"/>
                </a:lnTo>
                <a:lnTo>
                  <a:pt x="2827" y="42465"/>
                </a:lnTo>
                <a:lnTo>
                  <a:pt x="3185" y="42530"/>
                </a:lnTo>
                <a:lnTo>
                  <a:pt x="3899" y="42530"/>
                </a:lnTo>
                <a:lnTo>
                  <a:pt x="4257" y="42497"/>
                </a:lnTo>
                <a:lnTo>
                  <a:pt x="4582" y="42432"/>
                </a:lnTo>
                <a:lnTo>
                  <a:pt x="4939" y="42335"/>
                </a:lnTo>
                <a:lnTo>
                  <a:pt x="5264" y="42172"/>
                </a:lnTo>
                <a:lnTo>
                  <a:pt x="5589" y="42010"/>
                </a:lnTo>
                <a:lnTo>
                  <a:pt x="5881" y="41815"/>
                </a:lnTo>
                <a:lnTo>
                  <a:pt x="6141" y="41588"/>
                </a:lnTo>
                <a:lnTo>
                  <a:pt x="6401" y="41328"/>
                </a:lnTo>
                <a:lnTo>
                  <a:pt x="6661" y="41035"/>
                </a:lnTo>
                <a:lnTo>
                  <a:pt x="32166" y="5816"/>
                </a:lnTo>
                <a:lnTo>
                  <a:pt x="32361" y="5524"/>
                </a:lnTo>
                <a:lnTo>
                  <a:pt x="32556" y="5166"/>
                </a:lnTo>
                <a:lnTo>
                  <a:pt x="32686" y="4841"/>
                </a:lnTo>
                <a:lnTo>
                  <a:pt x="32783" y="4484"/>
                </a:lnTo>
                <a:lnTo>
                  <a:pt x="32848" y="4159"/>
                </a:lnTo>
                <a:lnTo>
                  <a:pt x="32881" y="3802"/>
                </a:lnTo>
                <a:lnTo>
                  <a:pt x="32848" y="3444"/>
                </a:lnTo>
                <a:lnTo>
                  <a:pt x="32816" y="3087"/>
                </a:lnTo>
                <a:lnTo>
                  <a:pt x="32751" y="2730"/>
                </a:lnTo>
                <a:lnTo>
                  <a:pt x="32653" y="2405"/>
                </a:lnTo>
                <a:lnTo>
                  <a:pt x="32523" y="2080"/>
                </a:lnTo>
                <a:lnTo>
                  <a:pt x="32328" y="1755"/>
                </a:lnTo>
                <a:lnTo>
                  <a:pt x="32133" y="1462"/>
                </a:lnTo>
                <a:lnTo>
                  <a:pt x="31906" y="1170"/>
                </a:lnTo>
                <a:lnTo>
                  <a:pt x="31646" y="910"/>
                </a:lnTo>
                <a:lnTo>
                  <a:pt x="31354" y="683"/>
                </a:lnTo>
                <a:lnTo>
                  <a:pt x="31029" y="488"/>
                </a:lnTo>
                <a:lnTo>
                  <a:pt x="30704" y="325"/>
                </a:lnTo>
                <a:lnTo>
                  <a:pt x="30379" y="195"/>
                </a:lnTo>
                <a:lnTo>
                  <a:pt x="30021" y="98"/>
                </a:lnTo>
                <a:lnTo>
                  <a:pt x="29664" y="33"/>
                </a:lnTo>
                <a:lnTo>
                  <a:pt x="293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7"/>
          <p:cNvSpPr/>
          <p:nvPr/>
        </p:nvSpPr>
        <p:spPr>
          <a:xfrm>
            <a:off x="8430786" y="173037"/>
            <a:ext cx="1058736" cy="1369498"/>
          </a:xfrm>
          <a:custGeom>
            <a:avLst/>
            <a:gdLst/>
            <a:ahLst/>
            <a:cxnLst/>
            <a:rect l="l" t="t" r="r" b="b"/>
            <a:pathLst>
              <a:path w="32880" h="42531" extrusionOk="0">
                <a:moveTo>
                  <a:pt x="28981" y="1"/>
                </a:moveTo>
                <a:lnTo>
                  <a:pt x="28624" y="33"/>
                </a:lnTo>
                <a:lnTo>
                  <a:pt x="28266" y="98"/>
                </a:lnTo>
                <a:lnTo>
                  <a:pt x="27942" y="196"/>
                </a:lnTo>
                <a:lnTo>
                  <a:pt x="27617" y="358"/>
                </a:lnTo>
                <a:lnTo>
                  <a:pt x="27292" y="521"/>
                </a:lnTo>
                <a:lnTo>
                  <a:pt x="26999" y="715"/>
                </a:lnTo>
                <a:lnTo>
                  <a:pt x="26707" y="943"/>
                </a:lnTo>
                <a:lnTo>
                  <a:pt x="26447" y="1203"/>
                </a:lnTo>
                <a:lnTo>
                  <a:pt x="26220" y="1495"/>
                </a:lnTo>
                <a:lnTo>
                  <a:pt x="715" y="36714"/>
                </a:lnTo>
                <a:lnTo>
                  <a:pt x="487" y="37039"/>
                </a:lnTo>
                <a:lnTo>
                  <a:pt x="325" y="37364"/>
                </a:lnTo>
                <a:lnTo>
                  <a:pt x="195" y="37689"/>
                </a:lnTo>
                <a:lnTo>
                  <a:pt x="98" y="38046"/>
                </a:lnTo>
                <a:lnTo>
                  <a:pt x="33" y="38404"/>
                </a:lnTo>
                <a:lnTo>
                  <a:pt x="0" y="38729"/>
                </a:lnTo>
                <a:lnTo>
                  <a:pt x="0" y="39086"/>
                </a:lnTo>
                <a:lnTo>
                  <a:pt x="33" y="39444"/>
                </a:lnTo>
                <a:lnTo>
                  <a:pt x="130" y="39801"/>
                </a:lnTo>
                <a:lnTo>
                  <a:pt x="228" y="40126"/>
                </a:lnTo>
                <a:lnTo>
                  <a:pt x="357" y="40451"/>
                </a:lnTo>
                <a:lnTo>
                  <a:pt x="520" y="40776"/>
                </a:lnTo>
                <a:lnTo>
                  <a:pt x="747" y="41068"/>
                </a:lnTo>
                <a:lnTo>
                  <a:pt x="975" y="41360"/>
                </a:lnTo>
                <a:lnTo>
                  <a:pt x="1235" y="41620"/>
                </a:lnTo>
                <a:lnTo>
                  <a:pt x="1527" y="41848"/>
                </a:lnTo>
                <a:lnTo>
                  <a:pt x="1852" y="42043"/>
                </a:lnTo>
                <a:lnTo>
                  <a:pt x="2177" y="42238"/>
                </a:lnTo>
                <a:lnTo>
                  <a:pt x="2502" y="42368"/>
                </a:lnTo>
                <a:lnTo>
                  <a:pt x="2859" y="42465"/>
                </a:lnTo>
                <a:lnTo>
                  <a:pt x="3217" y="42530"/>
                </a:lnTo>
                <a:lnTo>
                  <a:pt x="3899" y="42530"/>
                </a:lnTo>
                <a:lnTo>
                  <a:pt x="4256" y="42498"/>
                </a:lnTo>
                <a:lnTo>
                  <a:pt x="4614" y="42433"/>
                </a:lnTo>
                <a:lnTo>
                  <a:pt x="4939" y="42335"/>
                </a:lnTo>
                <a:lnTo>
                  <a:pt x="5263" y="42173"/>
                </a:lnTo>
                <a:lnTo>
                  <a:pt x="5588" y="42010"/>
                </a:lnTo>
                <a:lnTo>
                  <a:pt x="5881" y="41815"/>
                </a:lnTo>
                <a:lnTo>
                  <a:pt x="6173" y="41588"/>
                </a:lnTo>
                <a:lnTo>
                  <a:pt x="6433" y="41328"/>
                </a:lnTo>
                <a:lnTo>
                  <a:pt x="6661" y="41036"/>
                </a:lnTo>
                <a:lnTo>
                  <a:pt x="32165" y="5816"/>
                </a:lnTo>
                <a:lnTo>
                  <a:pt x="32393" y="5524"/>
                </a:lnTo>
                <a:lnTo>
                  <a:pt x="32555" y="5167"/>
                </a:lnTo>
                <a:lnTo>
                  <a:pt x="32685" y="4842"/>
                </a:lnTo>
                <a:lnTo>
                  <a:pt x="32783" y="4484"/>
                </a:lnTo>
                <a:lnTo>
                  <a:pt x="32848" y="4159"/>
                </a:lnTo>
                <a:lnTo>
                  <a:pt x="32880" y="3802"/>
                </a:lnTo>
                <a:lnTo>
                  <a:pt x="32880" y="3445"/>
                </a:lnTo>
                <a:lnTo>
                  <a:pt x="32815" y="3087"/>
                </a:lnTo>
                <a:lnTo>
                  <a:pt x="32750" y="2730"/>
                </a:lnTo>
                <a:lnTo>
                  <a:pt x="32653" y="2405"/>
                </a:lnTo>
                <a:lnTo>
                  <a:pt x="32523" y="2080"/>
                </a:lnTo>
                <a:lnTo>
                  <a:pt x="32360" y="1755"/>
                </a:lnTo>
                <a:lnTo>
                  <a:pt x="32133" y="1463"/>
                </a:lnTo>
                <a:lnTo>
                  <a:pt x="31905" y="1170"/>
                </a:lnTo>
                <a:lnTo>
                  <a:pt x="31645" y="910"/>
                </a:lnTo>
                <a:lnTo>
                  <a:pt x="31353" y="683"/>
                </a:lnTo>
                <a:lnTo>
                  <a:pt x="31028" y="488"/>
                </a:lnTo>
                <a:lnTo>
                  <a:pt x="30703" y="326"/>
                </a:lnTo>
                <a:lnTo>
                  <a:pt x="30378" y="196"/>
                </a:lnTo>
                <a:lnTo>
                  <a:pt x="30021" y="98"/>
                </a:lnTo>
                <a:lnTo>
                  <a:pt x="29664" y="33"/>
                </a:lnTo>
                <a:lnTo>
                  <a:pt x="293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7"/>
          <p:cNvSpPr/>
          <p:nvPr/>
        </p:nvSpPr>
        <p:spPr>
          <a:xfrm>
            <a:off x="5439351" y="-3967"/>
            <a:ext cx="45016" cy="45016"/>
          </a:xfrm>
          <a:custGeom>
            <a:avLst/>
            <a:gdLst/>
            <a:ahLst/>
            <a:cxnLst/>
            <a:rect l="l" t="t" r="r" b="b"/>
            <a:pathLst>
              <a:path w="1398" h="1398" extrusionOk="0">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0" y="1170"/>
                </a:lnTo>
                <a:lnTo>
                  <a:pt x="1268" y="1073"/>
                </a:lnTo>
                <a:lnTo>
                  <a:pt x="1333" y="943"/>
                </a:lnTo>
                <a:lnTo>
                  <a:pt x="1365" y="813"/>
                </a:lnTo>
                <a:lnTo>
                  <a:pt x="1398" y="683"/>
                </a:lnTo>
                <a:lnTo>
                  <a:pt x="1365" y="553"/>
                </a:lnTo>
                <a:lnTo>
                  <a:pt x="1333" y="423"/>
                </a:lnTo>
                <a:lnTo>
                  <a:pt x="1268" y="293"/>
                </a:lnTo>
                <a:lnTo>
                  <a:pt x="1170" y="196"/>
                </a:lnTo>
                <a:lnTo>
                  <a:pt x="1073" y="98"/>
                </a:lnTo>
                <a:lnTo>
                  <a:pt x="943" y="33"/>
                </a:lnTo>
                <a:lnTo>
                  <a:pt x="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7"/>
          <p:cNvSpPr/>
          <p:nvPr/>
        </p:nvSpPr>
        <p:spPr>
          <a:xfrm>
            <a:off x="5536659" y="-3967"/>
            <a:ext cx="45016" cy="45016"/>
          </a:xfrm>
          <a:custGeom>
            <a:avLst/>
            <a:gdLst/>
            <a:ahLst/>
            <a:cxnLst/>
            <a:rect l="l" t="t" r="r" b="b"/>
            <a:pathLst>
              <a:path w="1398" h="1398" extrusionOk="0">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3" y="1365"/>
                </a:lnTo>
                <a:lnTo>
                  <a:pt x="943" y="1333"/>
                </a:lnTo>
                <a:lnTo>
                  <a:pt x="1072" y="1268"/>
                </a:lnTo>
                <a:lnTo>
                  <a:pt x="1170" y="1170"/>
                </a:lnTo>
                <a:lnTo>
                  <a:pt x="1267" y="1073"/>
                </a:lnTo>
                <a:lnTo>
                  <a:pt x="1332" y="943"/>
                </a:lnTo>
                <a:lnTo>
                  <a:pt x="1365" y="813"/>
                </a:lnTo>
                <a:lnTo>
                  <a:pt x="1397" y="683"/>
                </a:lnTo>
                <a:lnTo>
                  <a:pt x="1365" y="553"/>
                </a:lnTo>
                <a:lnTo>
                  <a:pt x="1332" y="423"/>
                </a:lnTo>
                <a:lnTo>
                  <a:pt x="1267" y="293"/>
                </a:lnTo>
                <a:lnTo>
                  <a:pt x="1170" y="196"/>
                </a:lnTo>
                <a:lnTo>
                  <a:pt x="1072" y="98"/>
                </a:lnTo>
                <a:lnTo>
                  <a:pt x="943" y="33"/>
                </a:lnTo>
                <a:lnTo>
                  <a:pt x="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7"/>
          <p:cNvSpPr/>
          <p:nvPr/>
        </p:nvSpPr>
        <p:spPr>
          <a:xfrm>
            <a:off x="5633936" y="-3967"/>
            <a:ext cx="45016" cy="45016"/>
          </a:xfrm>
          <a:custGeom>
            <a:avLst/>
            <a:gdLst/>
            <a:ahLst/>
            <a:cxnLst/>
            <a:rect l="l" t="t" r="r" b="b"/>
            <a:pathLst>
              <a:path w="1398" h="1398" extrusionOk="0">
                <a:moveTo>
                  <a:pt x="553" y="1"/>
                </a:moveTo>
                <a:lnTo>
                  <a:pt x="423" y="33"/>
                </a:lnTo>
                <a:lnTo>
                  <a:pt x="293" y="98"/>
                </a:lnTo>
                <a:lnTo>
                  <a:pt x="196" y="196"/>
                </a:lnTo>
                <a:lnTo>
                  <a:pt x="98" y="293"/>
                </a:lnTo>
                <a:lnTo>
                  <a:pt x="33" y="423"/>
                </a:lnTo>
                <a:lnTo>
                  <a:pt x="1" y="553"/>
                </a:lnTo>
                <a:lnTo>
                  <a:pt x="1" y="683"/>
                </a:lnTo>
                <a:lnTo>
                  <a:pt x="1" y="813"/>
                </a:lnTo>
                <a:lnTo>
                  <a:pt x="33" y="943"/>
                </a:lnTo>
                <a:lnTo>
                  <a:pt x="98" y="1073"/>
                </a:lnTo>
                <a:lnTo>
                  <a:pt x="196" y="1170"/>
                </a:lnTo>
                <a:lnTo>
                  <a:pt x="293" y="1268"/>
                </a:lnTo>
                <a:lnTo>
                  <a:pt x="423" y="1333"/>
                </a:lnTo>
                <a:lnTo>
                  <a:pt x="553" y="1365"/>
                </a:lnTo>
                <a:lnTo>
                  <a:pt x="683" y="1398"/>
                </a:lnTo>
                <a:lnTo>
                  <a:pt x="813" y="1365"/>
                </a:lnTo>
                <a:lnTo>
                  <a:pt x="943" y="1333"/>
                </a:lnTo>
                <a:lnTo>
                  <a:pt x="1073" y="1268"/>
                </a:lnTo>
                <a:lnTo>
                  <a:pt x="1171" y="1170"/>
                </a:lnTo>
                <a:lnTo>
                  <a:pt x="1268" y="1073"/>
                </a:lnTo>
                <a:lnTo>
                  <a:pt x="1333" y="943"/>
                </a:lnTo>
                <a:lnTo>
                  <a:pt x="1365" y="813"/>
                </a:lnTo>
                <a:lnTo>
                  <a:pt x="1398" y="683"/>
                </a:lnTo>
                <a:lnTo>
                  <a:pt x="1365" y="553"/>
                </a:lnTo>
                <a:lnTo>
                  <a:pt x="1333" y="423"/>
                </a:lnTo>
                <a:lnTo>
                  <a:pt x="1268" y="293"/>
                </a:lnTo>
                <a:lnTo>
                  <a:pt x="1171" y="196"/>
                </a:lnTo>
                <a:lnTo>
                  <a:pt x="1073" y="98"/>
                </a:lnTo>
                <a:lnTo>
                  <a:pt x="943" y="33"/>
                </a:lnTo>
                <a:lnTo>
                  <a:pt x="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7"/>
          <p:cNvSpPr/>
          <p:nvPr/>
        </p:nvSpPr>
        <p:spPr>
          <a:xfrm rot="-5400000">
            <a:off x="1812879" y="-287320"/>
            <a:ext cx="402822" cy="957306"/>
          </a:xfrm>
          <a:custGeom>
            <a:avLst/>
            <a:gdLst/>
            <a:ahLst/>
            <a:cxnLst/>
            <a:rect l="l" t="t" r="r" b="b"/>
            <a:pathLst>
              <a:path w="12510" h="29730" fill="none" extrusionOk="0">
                <a:moveTo>
                  <a:pt x="12509" y="27552"/>
                </a:moveTo>
                <a:lnTo>
                  <a:pt x="12509" y="27552"/>
                </a:lnTo>
                <a:lnTo>
                  <a:pt x="11957" y="27423"/>
                </a:lnTo>
                <a:lnTo>
                  <a:pt x="11405" y="27293"/>
                </a:lnTo>
                <a:lnTo>
                  <a:pt x="10885" y="27098"/>
                </a:lnTo>
                <a:lnTo>
                  <a:pt x="10365" y="26903"/>
                </a:lnTo>
                <a:lnTo>
                  <a:pt x="9845" y="26708"/>
                </a:lnTo>
                <a:lnTo>
                  <a:pt x="9358" y="26480"/>
                </a:lnTo>
                <a:lnTo>
                  <a:pt x="8870" y="26220"/>
                </a:lnTo>
                <a:lnTo>
                  <a:pt x="8383" y="25928"/>
                </a:lnTo>
                <a:lnTo>
                  <a:pt x="7928" y="25636"/>
                </a:lnTo>
                <a:lnTo>
                  <a:pt x="7473" y="25343"/>
                </a:lnTo>
                <a:lnTo>
                  <a:pt x="7051" y="25018"/>
                </a:lnTo>
                <a:lnTo>
                  <a:pt x="6629" y="24661"/>
                </a:lnTo>
                <a:lnTo>
                  <a:pt x="6239" y="24303"/>
                </a:lnTo>
                <a:lnTo>
                  <a:pt x="5849" y="23914"/>
                </a:lnTo>
                <a:lnTo>
                  <a:pt x="5459" y="23524"/>
                </a:lnTo>
                <a:lnTo>
                  <a:pt x="5102" y="23101"/>
                </a:lnTo>
                <a:lnTo>
                  <a:pt x="4777" y="22679"/>
                </a:lnTo>
                <a:lnTo>
                  <a:pt x="4452" y="22224"/>
                </a:lnTo>
                <a:lnTo>
                  <a:pt x="4159" y="21769"/>
                </a:lnTo>
                <a:lnTo>
                  <a:pt x="3867" y="21314"/>
                </a:lnTo>
                <a:lnTo>
                  <a:pt x="3607" y="20827"/>
                </a:lnTo>
                <a:lnTo>
                  <a:pt x="3347" y="20340"/>
                </a:lnTo>
                <a:lnTo>
                  <a:pt x="3152" y="19820"/>
                </a:lnTo>
                <a:lnTo>
                  <a:pt x="2925" y="19333"/>
                </a:lnTo>
                <a:lnTo>
                  <a:pt x="2762" y="18780"/>
                </a:lnTo>
                <a:lnTo>
                  <a:pt x="2600" y="18260"/>
                </a:lnTo>
                <a:lnTo>
                  <a:pt x="2470" y="17708"/>
                </a:lnTo>
                <a:lnTo>
                  <a:pt x="2340" y="17156"/>
                </a:lnTo>
                <a:lnTo>
                  <a:pt x="2275" y="16603"/>
                </a:lnTo>
                <a:lnTo>
                  <a:pt x="2210" y="16019"/>
                </a:lnTo>
                <a:lnTo>
                  <a:pt x="2178" y="15466"/>
                </a:lnTo>
                <a:lnTo>
                  <a:pt x="2145" y="14881"/>
                </a:lnTo>
                <a:lnTo>
                  <a:pt x="2145" y="14881"/>
                </a:lnTo>
                <a:lnTo>
                  <a:pt x="2178" y="14297"/>
                </a:lnTo>
                <a:lnTo>
                  <a:pt x="2210" y="13712"/>
                </a:lnTo>
                <a:lnTo>
                  <a:pt x="2275" y="13127"/>
                </a:lnTo>
                <a:lnTo>
                  <a:pt x="2340" y="12575"/>
                </a:lnTo>
                <a:lnTo>
                  <a:pt x="2470" y="12022"/>
                </a:lnTo>
                <a:lnTo>
                  <a:pt x="2600" y="11470"/>
                </a:lnTo>
                <a:lnTo>
                  <a:pt x="2762" y="10950"/>
                </a:lnTo>
                <a:lnTo>
                  <a:pt x="2925" y="10430"/>
                </a:lnTo>
                <a:lnTo>
                  <a:pt x="3152" y="9910"/>
                </a:lnTo>
                <a:lnTo>
                  <a:pt x="3347" y="9391"/>
                </a:lnTo>
                <a:lnTo>
                  <a:pt x="3607" y="8903"/>
                </a:lnTo>
                <a:lnTo>
                  <a:pt x="3867" y="8416"/>
                </a:lnTo>
                <a:lnTo>
                  <a:pt x="4159" y="7961"/>
                </a:lnTo>
                <a:lnTo>
                  <a:pt x="4452" y="7506"/>
                </a:lnTo>
                <a:lnTo>
                  <a:pt x="4777" y="7051"/>
                </a:lnTo>
                <a:lnTo>
                  <a:pt x="5102" y="6629"/>
                </a:lnTo>
                <a:lnTo>
                  <a:pt x="5459" y="6239"/>
                </a:lnTo>
                <a:lnTo>
                  <a:pt x="5849" y="5817"/>
                </a:lnTo>
                <a:lnTo>
                  <a:pt x="6239" y="5459"/>
                </a:lnTo>
                <a:lnTo>
                  <a:pt x="6629" y="5069"/>
                </a:lnTo>
                <a:lnTo>
                  <a:pt x="7051" y="4745"/>
                </a:lnTo>
                <a:lnTo>
                  <a:pt x="7473" y="4420"/>
                </a:lnTo>
                <a:lnTo>
                  <a:pt x="7928" y="4095"/>
                </a:lnTo>
                <a:lnTo>
                  <a:pt x="8383" y="3802"/>
                </a:lnTo>
                <a:lnTo>
                  <a:pt x="8870" y="3510"/>
                </a:lnTo>
                <a:lnTo>
                  <a:pt x="9358" y="3282"/>
                </a:lnTo>
                <a:lnTo>
                  <a:pt x="9845" y="3023"/>
                </a:lnTo>
                <a:lnTo>
                  <a:pt x="10365" y="2828"/>
                </a:lnTo>
                <a:lnTo>
                  <a:pt x="10885" y="2633"/>
                </a:lnTo>
                <a:lnTo>
                  <a:pt x="11405" y="2470"/>
                </a:lnTo>
                <a:lnTo>
                  <a:pt x="11957" y="2308"/>
                </a:lnTo>
                <a:lnTo>
                  <a:pt x="12509" y="2178"/>
                </a:lnTo>
                <a:lnTo>
                  <a:pt x="12509" y="1"/>
                </a:lnTo>
                <a:lnTo>
                  <a:pt x="12509" y="1"/>
                </a:lnTo>
                <a:lnTo>
                  <a:pt x="11860" y="131"/>
                </a:lnTo>
                <a:lnTo>
                  <a:pt x="11210" y="293"/>
                </a:lnTo>
                <a:lnTo>
                  <a:pt x="10560" y="488"/>
                </a:lnTo>
                <a:lnTo>
                  <a:pt x="9943" y="683"/>
                </a:lnTo>
                <a:lnTo>
                  <a:pt x="9325" y="943"/>
                </a:lnTo>
                <a:lnTo>
                  <a:pt x="8708" y="1203"/>
                </a:lnTo>
                <a:lnTo>
                  <a:pt x="8123" y="1496"/>
                </a:lnTo>
                <a:lnTo>
                  <a:pt x="7571" y="1820"/>
                </a:lnTo>
                <a:lnTo>
                  <a:pt x="7019" y="2145"/>
                </a:lnTo>
                <a:lnTo>
                  <a:pt x="6466" y="2503"/>
                </a:lnTo>
                <a:lnTo>
                  <a:pt x="5946" y="2893"/>
                </a:lnTo>
                <a:lnTo>
                  <a:pt x="5427" y="3282"/>
                </a:lnTo>
                <a:lnTo>
                  <a:pt x="4939" y="3705"/>
                </a:lnTo>
                <a:lnTo>
                  <a:pt x="4484" y="4160"/>
                </a:lnTo>
                <a:lnTo>
                  <a:pt x="4029" y="4615"/>
                </a:lnTo>
                <a:lnTo>
                  <a:pt x="3607" y="5102"/>
                </a:lnTo>
                <a:lnTo>
                  <a:pt x="3185" y="5622"/>
                </a:lnTo>
                <a:lnTo>
                  <a:pt x="2795" y="6142"/>
                </a:lnTo>
                <a:lnTo>
                  <a:pt x="2437" y="6661"/>
                </a:lnTo>
                <a:lnTo>
                  <a:pt x="2080" y="7214"/>
                </a:lnTo>
                <a:lnTo>
                  <a:pt x="1788" y="7799"/>
                </a:lnTo>
                <a:lnTo>
                  <a:pt x="1495" y="8383"/>
                </a:lnTo>
                <a:lnTo>
                  <a:pt x="1203" y="8968"/>
                </a:lnTo>
                <a:lnTo>
                  <a:pt x="975" y="9586"/>
                </a:lnTo>
                <a:lnTo>
                  <a:pt x="748" y="10203"/>
                </a:lnTo>
                <a:lnTo>
                  <a:pt x="553" y="10853"/>
                </a:lnTo>
                <a:lnTo>
                  <a:pt x="391" y="11502"/>
                </a:lnTo>
                <a:lnTo>
                  <a:pt x="261" y="12152"/>
                </a:lnTo>
                <a:lnTo>
                  <a:pt x="163" y="12802"/>
                </a:lnTo>
                <a:lnTo>
                  <a:pt x="66" y="13484"/>
                </a:lnTo>
                <a:lnTo>
                  <a:pt x="33" y="14167"/>
                </a:lnTo>
                <a:lnTo>
                  <a:pt x="1" y="14881"/>
                </a:lnTo>
                <a:lnTo>
                  <a:pt x="1" y="14881"/>
                </a:lnTo>
                <a:lnTo>
                  <a:pt x="33" y="15564"/>
                </a:lnTo>
                <a:lnTo>
                  <a:pt x="66" y="16246"/>
                </a:lnTo>
                <a:lnTo>
                  <a:pt x="163" y="16928"/>
                </a:lnTo>
                <a:lnTo>
                  <a:pt x="261" y="17578"/>
                </a:lnTo>
                <a:lnTo>
                  <a:pt x="391" y="18260"/>
                </a:lnTo>
                <a:lnTo>
                  <a:pt x="553" y="18910"/>
                </a:lnTo>
                <a:lnTo>
                  <a:pt x="748" y="19527"/>
                </a:lnTo>
                <a:lnTo>
                  <a:pt x="975" y="20145"/>
                </a:lnTo>
                <a:lnTo>
                  <a:pt x="1203" y="20762"/>
                </a:lnTo>
                <a:lnTo>
                  <a:pt x="1495" y="21347"/>
                </a:lnTo>
                <a:lnTo>
                  <a:pt x="1788" y="21932"/>
                </a:lnTo>
                <a:lnTo>
                  <a:pt x="2080" y="22517"/>
                </a:lnTo>
                <a:lnTo>
                  <a:pt x="2437" y="23069"/>
                </a:lnTo>
                <a:lnTo>
                  <a:pt x="2795" y="23589"/>
                </a:lnTo>
                <a:lnTo>
                  <a:pt x="3185" y="24109"/>
                </a:lnTo>
                <a:lnTo>
                  <a:pt x="3607" y="24628"/>
                </a:lnTo>
                <a:lnTo>
                  <a:pt x="4029" y="25116"/>
                </a:lnTo>
                <a:lnTo>
                  <a:pt x="4484" y="25571"/>
                </a:lnTo>
                <a:lnTo>
                  <a:pt x="4939" y="26025"/>
                </a:lnTo>
                <a:lnTo>
                  <a:pt x="5427" y="26448"/>
                </a:lnTo>
                <a:lnTo>
                  <a:pt x="5946" y="26838"/>
                </a:lnTo>
                <a:lnTo>
                  <a:pt x="6466" y="27228"/>
                </a:lnTo>
                <a:lnTo>
                  <a:pt x="7019" y="27585"/>
                </a:lnTo>
                <a:lnTo>
                  <a:pt x="7571" y="27942"/>
                </a:lnTo>
                <a:lnTo>
                  <a:pt x="8123" y="28235"/>
                </a:lnTo>
                <a:lnTo>
                  <a:pt x="8708" y="28527"/>
                </a:lnTo>
                <a:lnTo>
                  <a:pt x="9325" y="28787"/>
                </a:lnTo>
                <a:lnTo>
                  <a:pt x="9943" y="29047"/>
                </a:lnTo>
                <a:lnTo>
                  <a:pt x="10560" y="29242"/>
                </a:lnTo>
                <a:lnTo>
                  <a:pt x="11210" y="29437"/>
                </a:lnTo>
                <a:lnTo>
                  <a:pt x="11860" y="29599"/>
                </a:lnTo>
                <a:lnTo>
                  <a:pt x="12509" y="29729"/>
                </a:lnTo>
                <a:lnTo>
                  <a:pt x="12509" y="27552"/>
                </a:lnTo>
                <a:close/>
              </a:path>
            </a:pathLst>
          </a:custGeom>
          <a:noFill/>
          <a:ln w="89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7"/>
          <p:cNvSpPr/>
          <p:nvPr/>
        </p:nvSpPr>
        <p:spPr>
          <a:xfrm>
            <a:off x="5439351" y="110086"/>
            <a:ext cx="45016" cy="45016"/>
          </a:xfrm>
          <a:custGeom>
            <a:avLst/>
            <a:gdLst/>
            <a:ahLst/>
            <a:cxnLst/>
            <a:rect l="l" t="t" r="r" b="b"/>
            <a:pathLst>
              <a:path w="1398" h="1398" extrusionOk="0">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0" y="1202"/>
                </a:lnTo>
                <a:lnTo>
                  <a:pt x="1268" y="1105"/>
                </a:lnTo>
                <a:lnTo>
                  <a:pt x="1333" y="975"/>
                </a:lnTo>
                <a:lnTo>
                  <a:pt x="1365" y="845"/>
                </a:lnTo>
                <a:lnTo>
                  <a:pt x="1398" y="715"/>
                </a:lnTo>
                <a:lnTo>
                  <a:pt x="1365" y="552"/>
                </a:lnTo>
                <a:lnTo>
                  <a:pt x="1333" y="422"/>
                </a:lnTo>
                <a:lnTo>
                  <a:pt x="1268" y="325"/>
                </a:lnTo>
                <a:lnTo>
                  <a:pt x="1170" y="228"/>
                </a:lnTo>
                <a:lnTo>
                  <a:pt x="1073" y="130"/>
                </a:lnTo>
                <a:lnTo>
                  <a:pt x="943" y="65"/>
                </a:lnTo>
                <a:lnTo>
                  <a:pt x="813" y="33"/>
                </a:lnTo>
                <a:lnTo>
                  <a:pt x="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7"/>
          <p:cNvSpPr/>
          <p:nvPr/>
        </p:nvSpPr>
        <p:spPr>
          <a:xfrm>
            <a:off x="5536659" y="110086"/>
            <a:ext cx="45016" cy="45016"/>
          </a:xfrm>
          <a:custGeom>
            <a:avLst/>
            <a:gdLst/>
            <a:ahLst/>
            <a:cxnLst/>
            <a:rect l="l" t="t" r="r" b="b"/>
            <a:pathLst>
              <a:path w="1398" h="1398" extrusionOk="0">
                <a:moveTo>
                  <a:pt x="683" y="0"/>
                </a:moveTo>
                <a:lnTo>
                  <a:pt x="553" y="33"/>
                </a:lnTo>
                <a:lnTo>
                  <a:pt x="423" y="65"/>
                </a:lnTo>
                <a:lnTo>
                  <a:pt x="293" y="130"/>
                </a:lnTo>
                <a:lnTo>
                  <a:pt x="195" y="228"/>
                </a:lnTo>
                <a:lnTo>
                  <a:pt x="98" y="325"/>
                </a:lnTo>
                <a:lnTo>
                  <a:pt x="33" y="422"/>
                </a:lnTo>
                <a:lnTo>
                  <a:pt x="0" y="552"/>
                </a:lnTo>
                <a:lnTo>
                  <a:pt x="0" y="715"/>
                </a:lnTo>
                <a:lnTo>
                  <a:pt x="0" y="845"/>
                </a:lnTo>
                <a:lnTo>
                  <a:pt x="33" y="975"/>
                </a:lnTo>
                <a:lnTo>
                  <a:pt x="98" y="1105"/>
                </a:lnTo>
                <a:lnTo>
                  <a:pt x="195" y="1202"/>
                </a:lnTo>
                <a:lnTo>
                  <a:pt x="293" y="1300"/>
                </a:lnTo>
                <a:lnTo>
                  <a:pt x="423" y="1365"/>
                </a:lnTo>
                <a:lnTo>
                  <a:pt x="553" y="1397"/>
                </a:lnTo>
                <a:lnTo>
                  <a:pt x="813" y="1397"/>
                </a:lnTo>
                <a:lnTo>
                  <a:pt x="943" y="1365"/>
                </a:lnTo>
                <a:lnTo>
                  <a:pt x="1072" y="1300"/>
                </a:lnTo>
                <a:lnTo>
                  <a:pt x="1170" y="1202"/>
                </a:lnTo>
                <a:lnTo>
                  <a:pt x="1267" y="1105"/>
                </a:lnTo>
                <a:lnTo>
                  <a:pt x="1332" y="975"/>
                </a:lnTo>
                <a:lnTo>
                  <a:pt x="1365" y="845"/>
                </a:lnTo>
                <a:lnTo>
                  <a:pt x="1397" y="715"/>
                </a:lnTo>
                <a:lnTo>
                  <a:pt x="1365" y="552"/>
                </a:lnTo>
                <a:lnTo>
                  <a:pt x="1332" y="422"/>
                </a:lnTo>
                <a:lnTo>
                  <a:pt x="1267" y="325"/>
                </a:lnTo>
                <a:lnTo>
                  <a:pt x="1170" y="228"/>
                </a:lnTo>
                <a:lnTo>
                  <a:pt x="1072" y="130"/>
                </a:lnTo>
                <a:lnTo>
                  <a:pt x="943" y="65"/>
                </a:lnTo>
                <a:lnTo>
                  <a:pt x="813" y="33"/>
                </a:lnTo>
                <a:lnTo>
                  <a:pt x="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7"/>
          <p:cNvSpPr/>
          <p:nvPr/>
        </p:nvSpPr>
        <p:spPr>
          <a:xfrm>
            <a:off x="5633936" y="110086"/>
            <a:ext cx="45016" cy="45016"/>
          </a:xfrm>
          <a:custGeom>
            <a:avLst/>
            <a:gdLst/>
            <a:ahLst/>
            <a:cxnLst/>
            <a:rect l="l" t="t" r="r" b="b"/>
            <a:pathLst>
              <a:path w="1398" h="1398" extrusionOk="0">
                <a:moveTo>
                  <a:pt x="683" y="0"/>
                </a:moveTo>
                <a:lnTo>
                  <a:pt x="553" y="33"/>
                </a:lnTo>
                <a:lnTo>
                  <a:pt x="423" y="65"/>
                </a:lnTo>
                <a:lnTo>
                  <a:pt x="293" y="130"/>
                </a:lnTo>
                <a:lnTo>
                  <a:pt x="196" y="228"/>
                </a:lnTo>
                <a:lnTo>
                  <a:pt x="98" y="325"/>
                </a:lnTo>
                <a:lnTo>
                  <a:pt x="33" y="422"/>
                </a:lnTo>
                <a:lnTo>
                  <a:pt x="1" y="552"/>
                </a:lnTo>
                <a:lnTo>
                  <a:pt x="1" y="715"/>
                </a:lnTo>
                <a:lnTo>
                  <a:pt x="1" y="845"/>
                </a:lnTo>
                <a:lnTo>
                  <a:pt x="33" y="975"/>
                </a:lnTo>
                <a:lnTo>
                  <a:pt x="98" y="1105"/>
                </a:lnTo>
                <a:lnTo>
                  <a:pt x="196" y="1202"/>
                </a:lnTo>
                <a:lnTo>
                  <a:pt x="293" y="1300"/>
                </a:lnTo>
                <a:lnTo>
                  <a:pt x="423" y="1365"/>
                </a:lnTo>
                <a:lnTo>
                  <a:pt x="553" y="1397"/>
                </a:lnTo>
                <a:lnTo>
                  <a:pt x="813" y="1397"/>
                </a:lnTo>
                <a:lnTo>
                  <a:pt x="943" y="1365"/>
                </a:lnTo>
                <a:lnTo>
                  <a:pt x="1073" y="1300"/>
                </a:lnTo>
                <a:lnTo>
                  <a:pt x="1171" y="1202"/>
                </a:lnTo>
                <a:lnTo>
                  <a:pt x="1268" y="1105"/>
                </a:lnTo>
                <a:lnTo>
                  <a:pt x="1333" y="975"/>
                </a:lnTo>
                <a:lnTo>
                  <a:pt x="1365" y="845"/>
                </a:lnTo>
                <a:lnTo>
                  <a:pt x="1398" y="715"/>
                </a:lnTo>
                <a:lnTo>
                  <a:pt x="1365" y="552"/>
                </a:lnTo>
                <a:lnTo>
                  <a:pt x="1333" y="422"/>
                </a:lnTo>
                <a:lnTo>
                  <a:pt x="1268" y="325"/>
                </a:lnTo>
                <a:lnTo>
                  <a:pt x="1171" y="228"/>
                </a:lnTo>
                <a:lnTo>
                  <a:pt x="1073" y="130"/>
                </a:lnTo>
                <a:lnTo>
                  <a:pt x="943" y="65"/>
                </a:lnTo>
                <a:lnTo>
                  <a:pt x="813" y="33"/>
                </a:lnTo>
                <a:lnTo>
                  <a:pt x="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7"/>
          <p:cNvSpPr/>
          <p:nvPr/>
        </p:nvSpPr>
        <p:spPr>
          <a:xfrm>
            <a:off x="5439351" y="225169"/>
            <a:ext cx="45016" cy="45016"/>
          </a:xfrm>
          <a:custGeom>
            <a:avLst/>
            <a:gdLst/>
            <a:ahLst/>
            <a:cxnLst/>
            <a:rect l="l" t="t" r="r" b="b"/>
            <a:pathLst>
              <a:path w="1398" h="1398" extrusionOk="0">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0" y="1170"/>
                </a:lnTo>
                <a:lnTo>
                  <a:pt x="1268" y="1072"/>
                </a:lnTo>
                <a:lnTo>
                  <a:pt x="1333" y="975"/>
                </a:lnTo>
                <a:lnTo>
                  <a:pt x="1365" y="845"/>
                </a:lnTo>
                <a:lnTo>
                  <a:pt x="1398" y="682"/>
                </a:lnTo>
                <a:lnTo>
                  <a:pt x="1365" y="552"/>
                </a:lnTo>
                <a:lnTo>
                  <a:pt x="1333" y="422"/>
                </a:lnTo>
                <a:lnTo>
                  <a:pt x="1268" y="292"/>
                </a:lnTo>
                <a:lnTo>
                  <a:pt x="1170" y="195"/>
                </a:lnTo>
                <a:lnTo>
                  <a:pt x="1073" y="97"/>
                </a:lnTo>
                <a:lnTo>
                  <a:pt x="943" y="33"/>
                </a:lnTo>
                <a:lnTo>
                  <a:pt x="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7"/>
          <p:cNvSpPr/>
          <p:nvPr/>
        </p:nvSpPr>
        <p:spPr>
          <a:xfrm>
            <a:off x="5536659" y="225169"/>
            <a:ext cx="45016" cy="45016"/>
          </a:xfrm>
          <a:custGeom>
            <a:avLst/>
            <a:gdLst/>
            <a:ahLst/>
            <a:cxnLst/>
            <a:rect l="l" t="t" r="r" b="b"/>
            <a:pathLst>
              <a:path w="1398" h="1398" extrusionOk="0">
                <a:moveTo>
                  <a:pt x="553" y="0"/>
                </a:moveTo>
                <a:lnTo>
                  <a:pt x="423" y="33"/>
                </a:lnTo>
                <a:lnTo>
                  <a:pt x="293" y="97"/>
                </a:lnTo>
                <a:lnTo>
                  <a:pt x="195" y="195"/>
                </a:lnTo>
                <a:lnTo>
                  <a:pt x="98" y="292"/>
                </a:lnTo>
                <a:lnTo>
                  <a:pt x="33" y="422"/>
                </a:lnTo>
                <a:lnTo>
                  <a:pt x="0" y="552"/>
                </a:lnTo>
                <a:lnTo>
                  <a:pt x="0" y="682"/>
                </a:lnTo>
                <a:lnTo>
                  <a:pt x="0" y="845"/>
                </a:lnTo>
                <a:lnTo>
                  <a:pt x="33" y="975"/>
                </a:lnTo>
                <a:lnTo>
                  <a:pt x="98" y="1072"/>
                </a:lnTo>
                <a:lnTo>
                  <a:pt x="195" y="1170"/>
                </a:lnTo>
                <a:lnTo>
                  <a:pt x="293" y="1267"/>
                </a:lnTo>
                <a:lnTo>
                  <a:pt x="423" y="1332"/>
                </a:lnTo>
                <a:lnTo>
                  <a:pt x="553" y="1365"/>
                </a:lnTo>
                <a:lnTo>
                  <a:pt x="683" y="1397"/>
                </a:lnTo>
                <a:lnTo>
                  <a:pt x="813" y="1365"/>
                </a:lnTo>
                <a:lnTo>
                  <a:pt x="943" y="1332"/>
                </a:lnTo>
                <a:lnTo>
                  <a:pt x="1072" y="1267"/>
                </a:lnTo>
                <a:lnTo>
                  <a:pt x="1170" y="1170"/>
                </a:lnTo>
                <a:lnTo>
                  <a:pt x="1267" y="1072"/>
                </a:lnTo>
                <a:lnTo>
                  <a:pt x="1332" y="975"/>
                </a:lnTo>
                <a:lnTo>
                  <a:pt x="1365" y="845"/>
                </a:lnTo>
                <a:lnTo>
                  <a:pt x="1397" y="682"/>
                </a:lnTo>
                <a:lnTo>
                  <a:pt x="1365" y="552"/>
                </a:lnTo>
                <a:lnTo>
                  <a:pt x="1332" y="422"/>
                </a:lnTo>
                <a:lnTo>
                  <a:pt x="1267" y="292"/>
                </a:lnTo>
                <a:lnTo>
                  <a:pt x="1170" y="195"/>
                </a:lnTo>
                <a:lnTo>
                  <a:pt x="1072" y="97"/>
                </a:lnTo>
                <a:lnTo>
                  <a:pt x="943" y="33"/>
                </a:lnTo>
                <a:lnTo>
                  <a:pt x="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7"/>
          <p:cNvSpPr/>
          <p:nvPr/>
        </p:nvSpPr>
        <p:spPr>
          <a:xfrm>
            <a:off x="5633936" y="225169"/>
            <a:ext cx="45016" cy="45016"/>
          </a:xfrm>
          <a:custGeom>
            <a:avLst/>
            <a:gdLst/>
            <a:ahLst/>
            <a:cxnLst/>
            <a:rect l="l" t="t" r="r" b="b"/>
            <a:pathLst>
              <a:path w="1398" h="1398" extrusionOk="0">
                <a:moveTo>
                  <a:pt x="553" y="0"/>
                </a:moveTo>
                <a:lnTo>
                  <a:pt x="423" y="33"/>
                </a:lnTo>
                <a:lnTo>
                  <a:pt x="293" y="97"/>
                </a:lnTo>
                <a:lnTo>
                  <a:pt x="196" y="195"/>
                </a:lnTo>
                <a:lnTo>
                  <a:pt x="98" y="292"/>
                </a:lnTo>
                <a:lnTo>
                  <a:pt x="33" y="422"/>
                </a:lnTo>
                <a:lnTo>
                  <a:pt x="1" y="552"/>
                </a:lnTo>
                <a:lnTo>
                  <a:pt x="1" y="682"/>
                </a:lnTo>
                <a:lnTo>
                  <a:pt x="1" y="845"/>
                </a:lnTo>
                <a:lnTo>
                  <a:pt x="33" y="975"/>
                </a:lnTo>
                <a:lnTo>
                  <a:pt x="98" y="1072"/>
                </a:lnTo>
                <a:lnTo>
                  <a:pt x="196" y="1170"/>
                </a:lnTo>
                <a:lnTo>
                  <a:pt x="293" y="1267"/>
                </a:lnTo>
                <a:lnTo>
                  <a:pt x="423" y="1332"/>
                </a:lnTo>
                <a:lnTo>
                  <a:pt x="553" y="1365"/>
                </a:lnTo>
                <a:lnTo>
                  <a:pt x="683" y="1397"/>
                </a:lnTo>
                <a:lnTo>
                  <a:pt x="813" y="1365"/>
                </a:lnTo>
                <a:lnTo>
                  <a:pt x="943" y="1332"/>
                </a:lnTo>
                <a:lnTo>
                  <a:pt x="1073" y="1267"/>
                </a:lnTo>
                <a:lnTo>
                  <a:pt x="1171" y="1170"/>
                </a:lnTo>
                <a:lnTo>
                  <a:pt x="1268" y="1072"/>
                </a:lnTo>
                <a:lnTo>
                  <a:pt x="1333" y="975"/>
                </a:lnTo>
                <a:lnTo>
                  <a:pt x="1365" y="845"/>
                </a:lnTo>
                <a:lnTo>
                  <a:pt x="1398" y="682"/>
                </a:lnTo>
                <a:lnTo>
                  <a:pt x="1365" y="552"/>
                </a:lnTo>
                <a:lnTo>
                  <a:pt x="1333" y="422"/>
                </a:lnTo>
                <a:lnTo>
                  <a:pt x="1268" y="292"/>
                </a:lnTo>
                <a:lnTo>
                  <a:pt x="1171" y="195"/>
                </a:lnTo>
                <a:lnTo>
                  <a:pt x="1073" y="97"/>
                </a:lnTo>
                <a:lnTo>
                  <a:pt x="943" y="33"/>
                </a:lnTo>
                <a:lnTo>
                  <a:pt x="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7"/>
          <p:cNvSpPr/>
          <p:nvPr/>
        </p:nvSpPr>
        <p:spPr>
          <a:xfrm>
            <a:off x="5439351" y="339189"/>
            <a:ext cx="45016" cy="45016"/>
          </a:xfrm>
          <a:custGeom>
            <a:avLst/>
            <a:gdLst/>
            <a:ahLst/>
            <a:cxnLst/>
            <a:rect l="l" t="t" r="r" b="b"/>
            <a:pathLst>
              <a:path w="1398" h="1398" extrusionOk="0">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0" y="1203"/>
                </a:lnTo>
                <a:lnTo>
                  <a:pt x="1268" y="1105"/>
                </a:lnTo>
                <a:lnTo>
                  <a:pt x="1333" y="975"/>
                </a:lnTo>
                <a:lnTo>
                  <a:pt x="1365" y="845"/>
                </a:lnTo>
                <a:lnTo>
                  <a:pt x="1398" y="715"/>
                </a:lnTo>
                <a:lnTo>
                  <a:pt x="1365" y="585"/>
                </a:lnTo>
                <a:lnTo>
                  <a:pt x="1333" y="455"/>
                </a:lnTo>
                <a:lnTo>
                  <a:pt x="1268" y="325"/>
                </a:lnTo>
                <a:lnTo>
                  <a:pt x="1170" y="228"/>
                </a:lnTo>
                <a:lnTo>
                  <a:pt x="1073" y="130"/>
                </a:lnTo>
                <a:lnTo>
                  <a:pt x="943" y="65"/>
                </a:lnTo>
                <a:lnTo>
                  <a:pt x="813" y="33"/>
                </a:lnTo>
                <a:lnTo>
                  <a:pt x="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7"/>
          <p:cNvSpPr/>
          <p:nvPr/>
        </p:nvSpPr>
        <p:spPr>
          <a:xfrm>
            <a:off x="5536659" y="339189"/>
            <a:ext cx="45016" cy="45016"/>
          </a:xfrm>
          <a:custGeom>
            <a:avLst/>
            <a:gdLst/>
            <a:ahLst/>
            <a:cxnLst/>
            <a:rect l="l" t="t" r="r" b="b"/>
            <a:pathLst>
              <a:path w="1398" h="1398" extrusionOk="0">
                <a:moveTo>
                  <a:pt x="683" y="0"/>
                </a:moveTo>
                <a:lnTo>
                  <a:pt x="553" y="33"/>
                </a:lnTo>
                <a:lnTo>
                  <a:pt x="423" y="65"/>
                </a:lnTo>
                <a:lnTo>
                  <a:pt x="293" y="130"/>
                </a:lnTo>
                <a:lnTo>
                  <a:pt x="195" y="228"/>
                </a:lnTo>
                <a:lnTo>
                  <a:pt x="98" y="325"/>
                </a:lnTo>
                <a:lnTo>
                  <a:pt x="33" y="455"/>
                </a:lnTo>
                <a:lnTo>
                  <a:pt x="0" y="585"/>
                </a:lnTo>
                <a:lnTo>
                  <a:pt x="0" y="715"/>
                </a:lnTo>
                <a:lnTo>
                  <a:pt x="0" y="845"/>
                </a:lnTo>
                <a:lnTo>
                  <a:pt x="33" y="975"/>
                </a:lnTo>
                <a:lnTo>
                  <a:pt x="98" y="1105"/>
                </a:lnTo>
                <a:lnTo>
                  <a:pt x="195" y="1203"/>
                </a:lnTo>
                <a:lnTo>
                  <a:pt x="293" y="1300"/>
                </a:lnTo>
                <a:lnTo>
                  <a:pt x="423" y="1365"/>
                </a:lnTo>
                <a:lnTo>
                  <a:pt x="553" y="1397"/>
                </a:lnTo>
                <a:lnTo>
                  <a:pt x="813" y="1397"/>
                </a:lnTo>
                <a:lnTo>
                  <a:pt x="943" y="1365"/>
                </a:lnTo>
                <a:lnTo>
                  <a:pt x="1072" y="1300"/>
                </a:lnTo>
                <a:lnTo>
                  <a:pt x="1170" y="1203"/>
                </a:lnTo>
                <a:lnTo>
                  <a:pt x="1267" y="1105"/>
                </a:lnTo>
                <a:lnTo>
                  <a:pt x="1332" y="975"/>
                </a:lnTo>
                <a:lnTo>
                  <a:pt x="1365" y="845"/>
                </a:lnTo>
                <a:lnTo>
                  <a:pt x="1397" y="715"/>
                </a:lnTo>
                <a:lnTo>
                  <a:pt x="1365" y="585"/>
                </a:lnTo>
                <a:lnTo>
                  <a:pt x="1332" y="455"/>
                </a:lnTo>
                <a:lnTo>
                  <a:pt x="1267" y="325"/>
                </a:lnTo>
                <a:lnTo>
                  <a:pt x="1170" y="228"/>
                </a:lnTo>
                <a:lnTo>
                  <a:pt x="1072" y="130"/>
                </a:lnTo>
                <a:lnTo>
                  <a:pt x="943" y="65"/>
                </a:lnTo>
                <a:lnTo>
                  <a:pt x="813" y="33"/>
                </a:lnTo>
                <a:lnTo>
                  <a:pt x="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7"/>
          <p:cNvSpPr/>
          <p:nvPr/>
        </p:nvSpPr>
        <p:spPr>
          <a:xfrm>
            <a:off x="5633936" y="339189"/>
            <a:ext cx="45016" cy="45016"/>
          </a:xfrm>
          <a:custGeom>
            <a:avLst/>
            <a:gdLst/>
            <a:ahLst/>
            <a:cxnLst/>
            <a:rect l="l" t="t" r="r" b="b"/>
            <a:pathLst>
              <a:path w="1398" h="1398" extrusionOk="0">
                <a:moveTo>
                  <a:pt x="683" y="0"/>
                </a:moveTo>
                <a:lnTo>
                  <a:pt x="553" y="33"/>
                </a:lnTo>
                <a:lnTo>
                  <a:pt x="423" y="65"/>
                </a:lnTo>
                <a:lnTo>
                  <a:pt x="293" y="130"/>
                </a:lnTo>
                <a:lnTo>
                  <a:pt x="196" y="228"/>
                </a:lnTo>
                <a:lnTo>
                  <a:pt x="98" y="325"/>
                </a:lnTo>
                <a:lnTo>
                  <a:pt x="33" y="455"/>
                </a:lnTo>
                <a:lnTo>
                  <a:pt x="1" y="585"/>
                </a:lnTo>
                <a:lnTo>
                  <a:pt x="1" y="715"/>
                </a:lnTo>
                <a:lnTo>
                  <a:pt x="1" y="845"/>
                </a:lnTo>
                <a:lnTo>
                  <a:pt x="33" y="975"/>
                </a:lnTo>
                <a:lnTo>
                  <a:pt x="98" y="1105"/>
                </a:lnTo>
                <a:lnTo>
                  <a:pt x="196" y="1203"/>
                </a:lnTo>
                <a:lnTo>
                  <a:pt x="293" y="1300"/>
                </a:lnTo>
                <a:lnTo>
                  <a:pt x="423" y="1365"/>
                </a:lnTo>
                <a:lnTo>
                  <a:pt x="553" y="1397"/>
                </a:lnTo>
                <a:lnTo>
                  <a:pt x="813" y="1397"/>
                </a:lnTo>
                <a:lnTo>
                  <a:pt x="943" y="1365"/>
                </a:lnTo>
                <a:lnTo>
                  <a:pt x="1073" y="1300"/>
                </a:lnTo>
                <a:lnTo>
                  <a:pt x="1171" y="1203"/>
                </a:lnTo>
                <a:lnTo>
                  <a:pt x="1268" y="1105"/>
                </a:lnTo>
                <a:lnTo>
                  <a:pt x="1333" y="975"/>
                </a:lnTo>
                <a:lnTo>
                  <a:pt x="1365" y="845"/>
                </a:lnTo>
                <a:lnTo>
                  <a:pt x="1398" y="715"/>
                </a:lnTo>
                <a:lnTo>
                  <a:pt x="1365" y="585"/>
                </a:lnTo>
                <a:lnTo>
                  <a:pt x="1333" y="455"/>
                </a:lnTo>
                <a:lnTo>
                  <a:pt x="1268" y="325"/>
                </a:lnTo>
                <a:lnTo>
                  <a:pt x="1171" y="228"/>
                </a:lnTo>
                <a:lnTo>
                  <a:pt x="1073" y="130"/>
                </a:lnTo>
                <a:lnTo>
                  <a:pt x="943" y="65"/>
                </a:lnTo>
                <a:lnTo>
                  <a:pt x="813" y="33"/>
                </a:lnTo>
                <a:lnTo>
                  <a:pt x="6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7"/>
          <p:cNvSpPr/>
          <p:nvPr/>
        </p:nvSpPr>
        <p:spPr>
          <a:xfrm rot="5400000">
            <a:off x="8009309" y="2593360"/>
            <a:ext cx="1632089" cy="685280"/>
          </a:xfrm>
          <a:custGeom>
            <a:avLst/>
            <a:gdLst/>
            <a:ahLst/>
            <a:cxnLst/>
            <a:rect l="l" t="t" r="r" b="b"/>
            <a:pathLst>
              <a:path w="50686" h="21282" fill="none" extrusionOk="0">
                <a:moveTo>
                  <a:pt x="46982" y="1"/>
                </a:moveTo>
                <a:lnTo>
                  <a:pt x="46982" y="1"/>
                </a:lnTo>
                <a:lnTo>
                  <a:pt x="46754" y="911"/>
                </a:lnTo>
                <a:lnTo>
                  <a:pt x="46494" y="1853"/>
                </a:lnTo>
                <a:lnTo>
                  <a:pt x="46202" y="2730"/>
                </a:lnTo>
                <a:lnTo>
                  <a:pt x="45877" y="3640"/>
                </a:lnTo>
                <a:lnTo>
                  <a:pt x="45520" y="4517"/>
                </a:lnTo>
                <a:lnTo>
                  <a:pt x="45130" y="5362"/>
                </a:lnTo>
                <a:lnTo>
                  <a:pt x="44707" y="6174"/>
                </a:lnTo>
                <a:lnTo>
                  <a:pt x="44220" y="6986"/>
                </a:lnTo>
                <a:lnTo>
                  <a:pt x="43733" y="7766"/>
                </a:lnTo>
                <a:lnTo>
                  <a:pt x="43180" y="8546"/>
                </a:lnTo>
                <a:lnTo>
                  <a:pt x="42628" y="9293"/>
                </a:lnTo>
                <a:lnTo>
                  <a:pt x="42043" y="10008"/>
                </a:lnTo>
                <a:lnTo>
                  <a:pt x="41426" y="10690"/>
                </a:lnTo>
                <a:lnTo>
                  <a:pt x="40776" y="11340"/>
                </a:lnTo>
                <a:lnTo>
                  <a:pt x="40094" y="11990"/>
                </a:lnTo>
                <a:lnTo>
                  <a:pt x="39379" y="12574"/>
                </a:lnTo>
                <a:lnTo>
                  <a:pt x="38664" y="13159"/>
                </a:lnTo>
                <a:lnTo>
                  <a:pt x="37917" y="13712"/>
                </a:lnTo>
                <a:lnTo>
                  <a:pt x="37137" y="14231"/>
                </a:lnTo>
                <a:lnTo>
                  <a:pt x="36325" y="14719"/>
                </a:lnTo>
                <a:lnTo>
                  <a:pt x="35513" y="15174"/>
                </a:lnTo>
                <a:lnTo>
                  <a:pt x="34668" y="15564"/>
                </a:lnTo>
                <a:lnTo>
                  <a:pt x="33823" y="15953"/>
                </a:lnTo>
                <a:lnTo>
                  <a:pt x="32946" y="16311"/>
                </a:lnTo>
                <a:lnTo>
                  <a:pt x="32036" y="16603"/>
                </a:lnTo>
                <a:lnTo>
                  <a:pt x="31126" y="16863"/>
                </a:lnTo>
                <a:lnTo>
                  <a:pt x="30184" y="17123"/>
                </a:lnTo>
                <a:lnTo>
                  <a:pt x="29242" y="17286"/>
                </a:lnTo>
                <a:lnTo>
                  <a:pt x="28300" y="17448"/>
                </a:lnTo>
                <a:lnTo>
                  <a:pt x="27325" y="17545"/>
                </a:lnTo>
                <a:lnTo>
                  <a:pt x="26350" y="17610"/>
                </a:lnTo>
                <a:lnTo>
                  <a:pt x="25343" y="17643"/>
                </a:lnTo>
                <a:lnTo>
                  <a:pt x="25343" y="17643"/>
                </a:lnTo>
                <a:lnTo>
                  <a:pt x="24336" y="17610"/>
                </a:lnTo>
                <a:lnTo>
                  <a:pt x="23361" y="17545"/>
                </a:lnTo>
                <a:lnTo>
                  <a:pt x="22387" y="17448"/>
                </a:lnTo>
                <a:lnTo>
                  <a:pt x="21444" y="17286"/>
                </a:lnTo>
                <a:lnTo>
                  <a:pt x="20502" y="17123"/>
                </a:lnTo>
                <a:lnTo>
                  <a:pt x="19560" y="16863"/>
                </a:lnTo>
                <a:lnTo>
                  <a:pt x="18650" y="16603"/>
                </a:lnTo>
                <a:lnTo>
                  <a:pt x="17741" y="16311"/>
                </a:lnTo>
                <a:lnTo>
                  <a:pt x="16863" y="15953"/>
                </a:lnTo>
                <a:lnTo>
                  <a:pt x="16019" y="15564"/>
                </a:lnTo>
                <a:lnTo>
                  <a:pt x="15174" y="15174"/>
                </a:lnTo>
                <a:lnTo>
                  <a:pt x="14362" y="14719"/>
                </a:lnTo>
                <a:lnTo>
                  <a:pt x="13549" y="14231"/>
                </a:lnTo>
                <a:lnTo>
                  <a:pt x="12770" y="13712"/>
                </a:lnTo>
                <a:lnTo>
                  <a:pt x="12022" y="13159"/>
                </a:lnTo>
                <a:lnTo>
                  <a:pt x="11308" y="12574"/>
                </a:lnTo>
                <a:lnTo>
                  <a:pt x="10593" y="11990"/>
                </a:lnTo>
                <a:lnTo>
                  <a:pt x="9910" y="11340"/>
                </a:lnTo>
                <a:lnTo>
                  <a:pt x="9261" y="10690"/>
                </a:lnTo>
                <a:lnTo>
                  <a:pt x="8643" y="10008"/>
                </a:lnTo>
                <a:lnTo>
                  <a:pt x="8059" y="9293"/>
                </a:lnTo>
                <a:lnTo>
                  <a:pt x="7506" y="8546"/>
                </a:lnTo>
                <a:lnTo>
                  <a:pt x="6954" y="7766"/>
                </a:lnTo>
                <a:lnTo>
                  <a:pt x="6467" y="6986"/>
                </a:lnTo>
                <a:lnTo>
                  <a:pt x="5979" y="6174"/>
                </a:lnTo>
                <a:lnTo>
                  <a:pt x="5557" y="5362"/>
                </a:lnTo>
                <a:lnTo>
                  <a:pt x="5167" y="4517"/>
                </a:lnTo>
                <a:lnTo>
                  <a:pt x="4810" y="3640"/>
                </a:lnTo>
                <a:lnTo>
                  <a:pt x="4485" y="2730"/>
                </a:lnTo>
                <a:lnTo>
                  <a:pt x="4192" y="1853"/>
                </a:lnTo>
                <a:lnTo>
                  <a:pt x="3932" y="911"/>
                </a:lnTo>
                <a:lnTo>
                  <a:pt x="3705" y="1"/>
                </a:lnTo>
                <a:lnTo>
                  <a:pt x="1" y="1"/>
                </a:lnTo>
                <a:lnTo>
                  <a:pt x="1" y="1"/>
                </a:lnTo>
                <a:lnTo>
                  <a:pt x="228" y="1106"/>
                </a:lnTo>
                <a:lnTo>
                  <a:pt x="488" y="2210"/>
                </a:lnTo>
                <a:lnTo>
                  <a:pt x="813" y="3315"/>
                </a:lnTo>
                <a:lnTo>
                  <a:pt x="1171" y="4387"/>
                </a:lnTo>
                <a:lnTo>
                  <a:pt x="1593" y="5427"/>
                </a:lnTo>
                <a:lnTo>
                  <a:pt x="2048" y="6434"/>
                </a:lnTo>
                <a:lnTo>
                  <a:pt x="2535" y="7441"/>
                </a:lnTo>
                <a:lnTo>
                  <a:pt x="3055" y="8416"/>
                </a:lnTo>
                <a:lnTo>
                  <a:pt x="3640" y="9358"/>
                </a:lnTo>
                <a:lnTo>
                  <a:pt x="4257" y="10268"/>
                </a:lnTo>
                <a:lnTo>
                  <a:pt x="4907" y="11177"/>
                </a:lnTo>
                <a:lnTo>
                  <a:pt x="5589" y="12055"/>
                </a:lnTo>
                <a:lnTo>
                  <a:pt x="6337" y="12867"/>
                </a:lnTo>
                <a:lnTo>
                  <a:pt x="7084" y="13679"/>
                </a:lnTo>
                <a:lnTo>
                  <a:pt x="7896" y="14426"/>
                </a:lnTo>
                <a:lnTo>
                  <a:pt x="8708" y="15174"/>
                </a:lnTo>
                <a:lnTo>
                  <a:pt x="9553" y="15856"/>
                </a:lnTo>
                <a:lnTo>
                  <a:pt x="10463" y="16538"/>
                </a:lnTo>
                <a:lnTo>
                  <a:pt x="11373" y="17156"/>
                </a:lnTo>
                <a:lnTo>
                  <a:pt x="12315" y="17740"/>
                </a:lnTo>
                <a:lnTo>
                  <a:pt x="13289" y="18293"/>
                </a:lnTo>
                <a:lnTo>
                  <a:pt x="14264" y="18780"/>
                </a:lnTo>
                <a:lnTo>
                  <a:pt x="15304" y="19235"/>
                </a:lnTo>
                <a:lnTo>
                  <a:pt x="16343" y="19657"/>
                </a:lnTo>
                <a:lnTo>
                  <a:pt x="17383" y="20047"/>
                </a:lnTo>
                <a:lnTo>
                  <a:pt x="18488" y="20372"/>
                </a:lnTo>
                <a:lnTo>
                  <a:pt x="19593" y="20632"/>
                </a:lnTo>
                <a:lnTo>
                  <a:pt x="20697" y="20859"/>
                </a:lnTo>
                <a:lnTo>
                  <a:pt x="21834" y="21054"/>
                </a:lnTo>
                <a:lnTo>
                  <a:pt x="23004" y="21184"/>
                </a:lnTo>
                <a:lnTo>
                  <a:pt x="24174" y="21282"/>
                </a:lnTo>
                <a:lnTo>
                  <a:pt x="25343" y="21282"/>
                </a:lnTo>
                <a:lnTo>
                  <a:pt x="25343" y="21282"/>
                </a:lnTo>
                <a:lnTo>
                  <a:pt x="26513" y="21282"/>
                </a:lnTo>
                <a:lnTo>
                  <a:pt x="27683" y="21184"/>
                </a:lnTo>
                <a:lnTo>
                  <a:pt x="28852" y="21054"/>
                </a:lnTo>
                <a:lnTo>
                  <a:pt x="29989" y="20859"/>
                </a:lnTo>
                <a:lnTo>
                  <a:pt x="31094" y="20632"/>
                </a:lnTo>
                <a:lnTo>
                  <a:pt x="32199" y="20372"/>
                </a:lnTo>
                <a:lnTo>
                  <a:pt x="33303" y="20047"/>
                </a:lnTo>
                <a:lnTo>
                  <a:pt x="34343" y="19657"/>
                </a:lnTo>
                <a:lnTo>
                  <a:pt x="35383" y="19235"/>
                </a:lnTo>
                <a:lnTo>
                  <a:pt x="36422" y="18780"/>
                </a:lnTo>
                <a:lnTo>
                  <a:pt x="37397" y="18293"/>
                </a:lnTo>
                <a:lnTo>
                  <a:pt x="38372" y="17740"/>
                </a:lnTo>
                <a:lnTo>
                  <a:pt x="39314" y="17156"/>
                </a:lnTo>
                <a:lnTo>
                  <a:pt x="40224" y="16538"/>
                </a:lnTo>
                <a:lnTo>
                  <a:pt x="41133" y="15856"/>
                </a:lnTo>
                <a:lnTo>
                  <a:pt x="41978" y="15174"/>
                </a:lnTo>
                <a:lnTo>
                  <a:pt x="42790" y="14426"/>
                </a:lnTo>
                <a:lnTo>
                  <a:pt x="43603" y="13679"/>
                </a:lnTo>
                <a:lnTo>
                  <a:pt x="44350" y="12867"/>
                </a:lnTo>
                <a:lnTo>
                  <a:pt x="45097" y="12055"/>
                </a:lnTo>
                <a:lnTo>
                  <a:pt x="45779" y="11177"/>
                </a:lnTo>
                <a:lnTo>
                  <a:pt x="46429" y="10268"/>
                </a:lnTo>
                <a:lnTo>
                  <a:pt x="47047" y="9358"/>
                </a:lnTo>
                <a:lnTo>
                  <a:pt x="47631" y="8416"/>
                </a:lnTo>
                <a:lnTo>
                  <a:pt x="48151" y="7441"/>
                </a:lnTo>
                <a:lnTo>
                  <a:pt x="48639" y="6434"/>
                </a:lnTo>
                <a:lnTo>
                  <a:pt x="49093" y="5427"/>
                </a:lnTo>
                <a:lnTo>
                  <a:pt x="49516" y="4387"/>
                </a:lnTo>
                <a:lnTo>
                  <a:pt x="49873" y="3315"/>
                </a:lnTo>
                <a:lnTo>
                  <a:pt x="50198" y="2210"/>
                </a:lnTo>
                <a:lnTo>
                  <a:pt x="50458" y="1106"/>
                </a:lnTo>
                <a:lnTo>
                  <a:pt x="50685" y="1"/>
                </a:lnTo>
                <a:lnTo>
                  <a:pt x="46982" y="1"/>
                </a:lnTo>
                <a:close/>
              </a:path>
            </a:pathLst>
          </a:custGeom>
          <a:noFill/>
          <a:ln w="8925" cap="rnd" cmpd="sng">
            <a:solidFill>
              <a:srgbClr val="5C9A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7"/>
          <p:cNvSpPr/>
          <p:nvPr/>
        </p:nvSpPr>
        <p:spPr>
          <a:xfrm>
            <a:off x="4044801" y="4862562"/>
            <a:ext cx="162191" cy="162191"/>
          </a:xfrm>
          <a:custGeom>
            <a:avLst/>
            <a:gdLst/>
            <a:ahLst/>
            <a:cxnLst/>
            <a:rect l="l" t="t" r="r" b="b"/>
            <a:pathLst>
              <a:path w="5037" h="5037" fill="none" extrusionOk="0">
                <a:moveTo>
                  <a:pt x="5036" y="2534"/>
                </a:moveTo>
                <a:lnTo>
                  <a:pt x="5036" y="2534"/>
                </a:lnTo>
                <a:lnTo>
                  <a:pt x="5036" y="2794"/>
                </a:lnTo>
                <a:lnTo>
                  <a:pt x="5004" y="3022"/>
                </a:lnTo>
                <a:lnTo>
                  <a:pt x="4939" y="3282"/>
                </a:lnTo>
                <a:lnTo>
                  <a:pt x="4842" y="3509"/>
                </a:lnTo>
                <a:lnTo>
                  <a:pt x="4744" y="3737"/>
                </a:lnTo>
                <a:lnTo>
                  <a:pt x="4614" y="3932"/>
                </a:lnTo>
                <a:lnTo>
                  <a:pt x="4452" y="4126"/>
                </a:lnTo>
                <a:lnTo>
                  <a:pt x="4289" y="4321"/>
                </a:lnTo>
                <a:lnTo>
                  <a:pt x="4127" y="4484"/>
                </a:lnTo>
                <a:lnTo>
                  <a:pt x="3932" y="4614"/>
                </a:lnTo>
                <a:lnTo>
                  <a:pt x="3737" y="4744"/>
                </a:lnTo>
                <a:lnTo>
                  <a:pt x="3509" y="4841"/>
                </a:lnTo>
                <a:lnTo>
                  <a:pt x="3282" y="4939"/>
                </a:lnTo>
                <a:lnTo>
                  <a:pt x="3022" y="5004"/>
                </a:lnTo>
                <a:lnTo>
                  <a:pt x="2762" y="5036"/>
                </a:lnTo>
                <a:lnTo>
                  <a:pt x="2502" y="5036"/>
                </a:lnTo>
                <a:lnTo>
                  <a:pt x="2502" y="5036"/>
                </a:lnTo>
                <a:lnTo>
                  <a:pt x="2275" y="5036"/>
                </a:lnTo>
                <a:lnTo>
                  <a:pt x="2015" y="5004"/>
                </a:lnTo>
                <a:lnTo>
                  <a:pt x="1755" y="4939"/>
                </a:lnTo>
                <a:lnTo>
                  <a:pt x="1528" y="4841"/>
                </a:lnTo>
                <a:lnTo>
                  <a:pt x="1300" y="4744"/>
                </a:lnTo>
                <a:lnTo>
                  <a:pt x="1105" y="4614"/>
                </a:lnTo>
                <a:lnTo>
                  <a:pt x="910" y="4484"/>
                </a:lnTo>
                <a:lnTo>
                  <a:pt x="748" y="4321"/>
                </a:lnTo>
                <a:lnTo>
                  <a:pt x="585" y="4126"/>
                </a:lnTo>
                <a:lnTo>
                  <a:pt x="423" y="3932"/>
                </a:lnTo>
                <a:lnTo>
                  <a:pt x="293" y="3737"/>
                </a:lnTo>
                <a:lnTo>
                  <a:pt x="195" y="3509"/>
                </a:lnTo>
                <a:lnTo>
                  <a:pt x="98" y="3282"/>
                </a:lnTo>
                <a:lnTo>
                  <a:pt x="33" y="3022"/>
                </a:lnTo>
                <a:lnTo>
                  <a:pt x="0" y="2794"/>
                </a:lnTo>
                <a:lnTo>
                  <a:pt x="0" y="2534"/>
                </a:lnTo>
                <a:lnTo>
                  <a:pt x="0" y="2534"/>
                </a:lnTo>
                <a:lnTo>
                  <a:pt x="0" y="2275"/>
                </a:lnTo>
                <a:lnTo>
                  <a:pt x="33" y="2015"/>
                </a:lnTo>
                <a:lnTo>
                  <a:pt x="98" y="1787"/>
                </a:lnTo>
                <a:lnTo>
                  <a:pt x="195" y="1527"/>
                </a:lnTo>
                <a:lnTo>
                  <a:pt x="293" y="1332"/>
                </a:lnTo>
                <a:lnTo>
                  <a:pt x="423" y="1105"/>
                </a:lnTo>
                <a:lnTo>
                  <a:pt x="585" y="910"/>
                </a:lnTo>
                <a:lnTo>
                  <a:pt x="748" y="748"/>
                </a:lnTo>
                <a:lnTo>
                  <a:pt x="910" y="585"/>
                </a:lnTo>
                <a:lnTo>
                  <a:pt x="1105" y="423"/>
                </a:lnTo>
                <a:lnTo>
                  <a:pt x="1300" y="293"/>
                </a:lnTo>
                <a:lnTo>
                  <a:pt x="1528" y="195"/>
                </a:lnTo>
                <a:lnTo>
                  <a:pt x="1755" y="98"/>
                </a:lnTo>
                <a:lnTo>
                  <a:pt x="2015" y="65"/>
                </a:lnTo>
                <a:lnTo>
                  <a:pt x="2275" y="0"/>
                </a:lnTo>
                <a:lnTo>
                  <a:pt x="2502" y="0"/>
                </a:lnTo>
                <a:lnTo>
                  <a:pt x="2502" y="0"/>
                </a:lnTo>
                <a:lnTo>
                  <a:pt x="2762" y="0"/>
                </a:lnTo>
                <a:lnTo>
                  <a:pt x="3022" y="65"/>
                </a:lnTo>
                <a:lnTo>
                  <a:pt x="3282" y="98"/>
                </a:lnTo>
                <a:lnTo>
                  <a:pt x="3509" y="195"/>
                </a:lnTo>
                <a:lnTo>
                  <a:pt x="3737" y="293"/>
                </a:lnTo>
                <a:lnTo>
                  <a:pt x="3932" y="423"/>
                </a:lnTo>
                <a:lnTo>
                  <a:pt x="4127" y="585"/>
                </a:lnTo>
                <a:lnTo>
                  <a:pt x="4289" y="748"/>
                </a:lnTo>
                <a:lnTo>
                  <a:pt x="4452" y="910"/>
                </a:lnTo>
                <a:lnTo>
                  <a:pt x="4614" y="1105"/>
                </a:lnTo>
                <a:lnTo>
                  <a:pt x="4744" y="1332"/>
                </a:lnTo>
                <a:lnTo>
                  <a:pt x="4842" y="1527"/>
                </a:lnTo>
                <a:lnTo>
                  <a:pt x="4939" y="1787"/>
                </a:lnTo>
                <a:lnTo>
                  <a:pt x="5004" y="2015"/>
                </a:lnTo>
                <a:lnTo>
                  <a:pt x="5036" y="2275"/>
                </a:lnTo>
                <a:lnTo>
                  <a:pt x="5036" y="2534"/>
                </a:lnTo>
                <a:lnTo>
                  <a:pt x="5036" y="2534"/>
                </a:lnTo>
                <a:close/>
              </a:path>
            </a:pathLst>
          </a:custGeom>
          <a:noFill/>
          <a:ln w="89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7"/>
          <p:cNvSpPr/>
          <p:nvPr/>
        </p:nvSpPr>
        <p:spPr>
          <a:xfrm>
            <a:off x="1653243" y="4236397"/>
            <a:ext cx="978204" cy="1332855"/>
          </a:xfrm>
          <a:custGeom>
            <a:avLst/>
            <a:gdLst/>
            <a:ahLst/>
            <a:cxnLst/>
            <a:rect l="l" t="t" r="r" b="b"/>
            <a:pathLst>
              <a:path w="30379" h="41393" extrusionOk="0">
                <a:moveTo>
                  <a:pt x="29631" y="0"/>
                </a:moveTo>
                <a:lnTo>
                  <a:pt x="29501" y="33"/>
                </a:lnTo>
                <a:lnTo>
                  <a:pt x="29371" y="98"/>
                </a:lnTo>
                <a:lnTo>
                  <a:pt x="29274" y="163"/>
                </a:lnTo>
                <a:lnTo>
                  <a:pt x="29176" y="260"/>
                </a:lnTo>
                <a:lnTo>
                  <a:pt x="130" y="40353"/>
                </a:lnTo>
                <a:lnTo>
                  <a:pt x="65" y="40483"/>
                </a:lnTo>
                <a:lnTo>
                  <a:pt x="33" y="40580"/>
                </a:lnTo>
                <a:lnTo>
                  <a:pt x="0" y="40710"/>
                </a:lnTo>
                <a:lnTo>
                  <a:pt x="0" y="40840"/>
                </a:lnTo>
                <a:lnTo>
                  <a:pt x="33" y="40970"/>
                </a:lnTo>
                <a:lnTo>
                  <a:pt x="98" y="41067"/>
                </a:lnTo>
                <a:lnTo>
                  <a:pt x="163" y="41197"/>
                </a:lnTo>
                <a:lnTo>
                  <a:pt x="260" y="41262"/>
                </a:lnTo>
                <a:lnTo>
                  <a:pt x="390" y="41327"/>
                </a:lnTo>
                <a:lnTo>
                  <a:pt x="520" y="41392"/>
                </a:lnTo>
                <a:lnTo>
                  <a:pt x="780" y="41392"/>
                </a:lnTo>
                <a:lnTo>
                  <a:pt x="877" y="41360"/>
                </a:lnTo>
                <a:lnTo>
                  <a:pt x="1007" y="41295"/>
                </a:lnTo>
                <a:lnTo>
                  <a:pt x="1105" y="41230"/>
                </a:lnTo>
                <a:lnTo>
                  <a:pt x="1202" y="41132"/>
                </a:lnTo>
                <a:lnTo>
                  <a:pt x="30248" y="1040"/>
                </a:lnTo>
                <a:lnTo>
                  <a:pt x="30313" y="910"/>
                </a:lnTo>
                <a:lnTo>
                  <a:pt x="30378" y="780"/>
                </a:lnTo>
                <a:lnTo>
                  <a:pt x="30378" y="682"/>
                </a:lnTo>
                <a:lnTo>
                  <a:pt x="30378" y="553"/>
                </a:lnTo>
                <a:lnTo>
                  <a:pt x="30346" y="423"/>
                </a:lnTo>
                <a:lnTo>
                  <a:pt x="30281" y="293"/>
                </a:lnTo>
                <a:lnTo>
                  <a:pt x="30216" y="195"/>
                </a:lnTo>
                <a:lnTo>
                  <a:pt x="30119" y="130"/>
                </a:lnTo>
                <a:lnTo>
                  <a:pt x="29989" y="33"/>
                </a:lnTo>
                <a:lnTo>
                  <a:pt x="298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7"/>
          <p:cNvSpPr/>
          <p:nvPr/>
        </p:nvSpPr>
        <p:spPr>
          <a:xfrm>
            <a:off x="-51551" y="4447725"/>
            <a:ext cx="1058768" cy="1370496"/>
          </a:xfrm>
          <a:custGeom>
            <a:avLst/>
            <a:gdLst/>
            <a:ahLst/>
            <a:cxnLst/>
            <a:rect l="l" t="t" r="r" b="b"/>
            <a:pathLst>
              <a:path w="32881" h="42562" extrusionOk="0">
                <a:moveTo>
                  <a:pt x="28949" y="0"/>
                </a:moveTo>
                <a:lnTo>
                  <a:pt x="28624" y="33"/>
                </a:lnTo>
                <a:lnTo>
                  <a:pt x="28266" y="130"/>
                </a:lnTo>
                <a:lnTo>
                  <a:pt x="27942" y="228"/>
                </a:lnTo>
                <a:lnTo>
                  <a:pt x="27584" y="358"/>
                </a:lnTo>
                <a:lnTo>
                  <a:pt x="27292" y="520"/>
                </a:lnTo>
                <a:lnTo>
                  <a:pt x="26999" y="715"/>
                </a:lnTo>
                <a:lnTo>
                  <a:pt x="26707" y="975"/>
                </a:lnTo>
                <a:lnTo>
                  <a:pt x="26447" y="1235"/>
                </a:lnTo>
                <a:lnTo>
                  <a:pt x="26220" y="1527"/>
                </a:lnTo>
                <a:lnTo>
                  <a:pt x="682" y="36714"/>
                </a:lnTo>
                <a:lnTo>
                  <a:pt x="487" y="37039"/>
                </a:lnTo>
                <a:lnTo>
                  <a:pt x="325" y="37364"/>
                </a:lnTo>
                <a:lnTo>
                  <a:pt x="195" y="37689"/>
                </a:lnTo>
                <a:lnTo>
                  <a:pt x="98" y="38046"/>
                </a:lnTo>
                <a:lnTo>
                  <a:pt x="33" y="38403"/>
                </a:lnTo>
                <a:lnTo>
                  <a:pt x="0" y="38761"/>
                </a:lnTo>
                <a:lnTo>
                  <a:pt x="0" y="39118"/>
                </a:lnTo>
                <a:lnTo>
                  <a:pt x="33" y="39443"/>
                </a:lnTo>
                <a:lnTo>
                  <a:pt x="98" y="39800"/>
                </a:lnTo>
                <a:lnTo>
                  <a:pt x="228" y="40125"/>
                </a:lnTo>
                <a:lnTo>
                  <a:pt x="357" y="40483"/>
                </a:lnTo>
                <a:lnTo>
                  <a:pt x="520" y="40775"/>
                </a:lnTo>
                <a:lnTo>
                  <a:pt x="715" y="41067"/>
                </a:lnTo>
                <a:lnTo>
                  <a:pt x="942" y="41360"/>
                </a:lnTo>
                <a:lnTo>
                  <a:pt x="1202" y="41620"/>
                </a:lnTo>
                <a:lnTo>
                  <a:pt x="1527" y="41847"/>
                </a:lnTo>
                <a:lnTo>
                  <a:pt x="1820" y="42075"/>
                </a:lnTo>
                <a:lnTo>
                  <a:pt x="2144" y="42237"/>
                </a:lnTo>
                <a:lnTo>
                  <a:pt x="2502" y="42367"/>
                </a:lnTo>
                <a:lnTo>
                  <a:pt x="2827" y="42465"/>
                </a:lnTo>
                <a:lnTo>
                  <a:pt x="3184" y="42530"/>
                </a:lnTo>
                <a:lnTo>
                  <a:pt x="3541" y="42562"/>
                </a:lnTo>
                <a:lnTo>
                  <a:pt x="3899" y="42562"/>
                </a:lnTo>
                <a:lnTo>
                  <a:pt x="4256" y="42497"/>
                </a:lnTo>
                <a:lnTo>
                  <a:pt x="4581" y="42432"/>
                </a:lnTo>
                <a:lnTo>
                  <a:pt x="4939" y="42335"/>
                </a:lnTo>
                <a:lnTo>
                  <a:pt x="5263" y="42205"/>
                </a:lnTo>
                <a:lnTo>
                  <a:pt x="5588" y="42042"/>
                </a:lnTo>
                <a:lnTo>
                  <a:pt x="5881" y="41815"/>
                </a:lnTo>
                <a:lnTo>
                  <a:pt x="6141" y="41587"/>
                </a:lnTo>
                <a:lnTo>
                  <a:pt x="6401" y="41327"/>
                </a:lnTo>
                <a:lnTo>
                  <a:pt x="6661" y="41035"/>
                </a:lnTo>
                <a:lnTo>
                  <a:pt x="32165" y="5848"/>
                </a:lnTo>
                <a:lnTo>
                  <a:pt x="32360" y="5523"/>
                </a:lnTo>
                <a:lnTo>
                  <a:pt x="32555" y="5199"/>
                </a:lnTo>
                <a:lnTo>
                  <a:pt x="32685" y="4841"/>
                </a:lnTo>
                <a:lnTo>
                  <a:pt x="32783" y="4516"/>
                </a:lnTo>
                <a:lnTo>
                  <a:pt x="32848" y="4159"/>
                </a:lnTo>
                <a:lnTo>
                  <a:pt x="32880" y="3801"/>
                </a:lnTo>
                <a:lnTo>
                  <a:pt x="32848" y="3444"/>
                </a:lnTo>
                <a:lnTo>
                  <a:pt x="32815" y="3087"/>
                </a:lnTo>
                <a:lnTo>
                  <a:pt x="32750" y="2762"/>
                </a:lnTo>
                <a:lnTo>
                  <a:pt x="32653" y="2404"/>
                </a:lnTo>
                <a:lnTo>
                  <a:pt x="32490" y="2080"/>
                </a:lnTo>
                <a:lnTo>
                  <a:pt x="32328" y="1787"/>
                </a:lnTo>
                <a:lnTo>
                  <a:pt x="32133" y="1462"/>
                </a:lnTo>
                <a:lnTo>
                  <a:pt x="31905" y="1202"/>
                </a:lnTo>
                <a:lnTo>
                  <a:pt x="31645" y="942"/>
                </a:lnTo>
                <a:lnTo>
                  <a:pt x="31353" y="682"/>
                </a:lnTo>
                <a:lnTo>
                  <a:pt x="31028" y="488"/>
                </a:lnTo>
                <a:lnTo>
                  <a:pt x="30703" y="325"/>
                </a:lnTo>
                <a:lnTo>
                  <a:pt x="30378" y="195"/>
                </a:lnTo>
                <a:lnTo>
                  <a:pt x="30021" y="98"/>
                </a:lnTo>
                <a:lnTo>
                  <a:pt x="29663" y="33"/>
                </a:lnTo>
                <a:lnTo>
                  <a:pt x="29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7"/>
          <p:cNvSpPr/>
          <p:nvPr/>
        </p:nvSpPr>
        <p:spPr>
          <a:xfrm>
            <a:off x="2762179" y="4452942"/>
            <a:ext cx="69101" cy="68039"/>
          </a:xfrm>
          <a:custGeom>
            <a:avLst/>
            <a:gdLst/>
            <a:ahLst/>
            <a:cxnLst/>
            <a:rect l="l" t="t" r="r" b="b"/>
            <a:pathLst>
              <a:path w="2146" h="2113" extrusionOk="0">
                <a:moveTo>
                  <a:pt x="1073" y="1"/>
                </a:moveTo>
                <a:lnTo>
                  <a:pt x="845" y="33"/>
                </a:lnTo>
                <a:lnTo>
                  <a:pt x="650" y="98"/>
                </a:lnTo>
                <a:lnTo>
                  <a:pt x="488" y="196"/>
                </a:lnTo>
                <a:lnTo>
                  <a:pt x="326" y="326"/>
                </a:lnTo>
                <a:lnTo>
                  <a:pt x="196" y="455"/>
                </a:lnTo>
                <a:lnTo>
                  <a:pt x="98" y="650"/>
                </a:lnTo>
                <a:lnTo>
                  <a:pt x="33" y="845"/>
                </a:lnTo>
                <a:lnTo>
                  <a:pt x="1" y="1073"/>
                </a:lnTo>
                <a:lnTo>
                  <a:pt x="33" y="1268"/>
                </a:lnTo>
                <a:lnTo>
                  <a:pt x="98" y="1463"/>
                </a:lnTo>
                <a:lnTo>
                  <a:pt x="196" y="1658"/>
                </a:lnTo>
                <a:lnTo>
                  <a:pt x="326" y="1820"/>
                </a:lnTo>
                <a:lnTo>
                  <a:pt x="488" y="1950"/>
                </a:lnTo>
                <a:lnTo>
                  <a:pt x="650" y="2047"/>
                </a:lnTo>
                <a:lnTo>
                  <a:pt x="845" y="2112"/>
                </a:lnTo>
                <a:lnTo>
                  <a:pt x="1268" y="2112"/>
                </a:lnTo>
                <a:lnTo>
                  <a:pt x="1495" y="2047"/>
                </a:lnTo>
                <a:lnTo>
                  <a:pt x="1658" y="1950"/>
                </a:lnTo>
                <a:lnTo>
                  <a:pt x="1820" y="1820"/>
                </a:lnTo>
                <a:lnTo>
                  <a:pt x="1950" y="1658"/>
                </a:lnTo>
                <a:lnTo>
                  <a:pt x="2048" y="1463"/>
                </a:lnTo>
                <a:lnTo>
                  <a:pt x="2113" y="1268"/>
                </a:lnTo>
                <a:lnTo>
                  <a:pt x="2145" y="1073"/>
                </a:lnTo>
                <a:lnTo>
                  <a:pt x="2113" y="845"/>
                </a:lnTo>
                <a:lnTo>
                  <a:pt x="2048" y="650"/>
                </a:lnTo>
                <a:lnTo>
                  <a:pt x="1950" y="455"/>
                </a:lnTo>
                <a:lnTo>
                  <a:pt x="1820" y="326"/>
                </a:lnTo>
                <a:lnTo>
                  <a:pt x="1658" y="196"/>
                </a:lnTo>
                <a:lnTo>
                  <a:pt x="1495" y="98"/>
                </a:lnTo>
                <a:lnTo>
                  <a:pt x="1268" y="33"/>
                </a:lnTo>
                <a:lnTo>
                  <a:pt x="1073" y="1"/>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7"/>
          <p:cNvSpPr/>
          <p:nvPr/>
        </p:nvSpPr>
        <p:spPr>
          <a:xfrm>
            <a:off x="289480" y="4476995"/>
            <a:ext cx="303421" cy="391327"/>
          </a:xfrm>
          <a:custGeom>
            <a:avLst/>
            <a:gdLst/>
            <a:ahLst/>
            <a:cxnLst/>
            <a:rect l="l" t="t" r="r" b="b"/>
            <a:pathLst>
              <a:path w="9423" h="12153" extrusionOk="0">
                <a:moveTo>
                  <a:pt x="8286" y="1"/>
                </a:moveTo>
                <a:lnTo>
                  <a:pt x="8058" y="33"/>
                </a:lnTo>
                <a:lnTo>
                  <a:pt x="7831" y="98"/>
                </a:lnTo>
                <a:lnTo>
                  <a:pt x="7636" y="196"/>
                </a:lnTo>
                <a:lnTo>
                  <a:pt x="7441" y="326"/>
                </a:lnTo>
                <a:lnTo>
                  <a:pt x="7311" y="488"/>
                </a:lnTo>
                <a:lnTo>
                  <a:pt x="196" y="10268"/>
                </a:lnTo>
                <a:lnTo>
                  <a:pt x="98" y="10495"/>
                </a:lnTo>
                <a:lnTo>
                  <a:pt x="1" y="10690"/>
                </a:lnTo>
                <a:lnTo>
                  <a:pt x="1" y="10918"/>
                </a:lnTo>
                <a:lnTo>
                  <a:pt x="1" y="11145"/>
                </a:lnTo>
                <a:lnTo>
                  <a:pt x="66" y="11372"/>
                </a:lnTo>
                <a:lnTo>
                  <a:pt x="163" y="11567"/>
                </a:lnTo>
                <a:lnTo>
                  <a:pt x="293" y="11762"/>
                </a:lnTo>
                <a:lnTo>
                  <a:pt x="456" y="11925"/>
                </a:lnTo>
                <a:lnTo>
                  <a:pt x="683" y="12022"/>
                </a:lnTo>
                <a:lnTo>
                  <a:pt x="878" y="12120"/>
                </a:lnTo>
                <a:lnTo>
                  <a:pt x="1105" y="12152"/>
                </a:lnTo>
                <a:lnTo>
                  <a:pt x="1333" y="12120"/>
                </a:lnTo>
                <a:lnTo>
                  <a:pt x="1560" y="12055"/>
                </a:lnTo>
                <a:lnTo>
                  <a:pt x="1755" y="11957"/>
                </a:lnTo>
                <a:lnTo>
                  <a:pt x="1950" y="11827"/>
                </a:lnTo>
                <a:lnTo>
                  <a:pt x="2113" y="11665"/>
                </a:lnTo>
                <a:lnTo>
                  <a:pt x="9196" y="1885"/>
                </a:lnTo>
                <a:lnTo>
                  <a:pt x="9325" y="1658"/>
                </a:lnTo>
                <a:lnTo>
                  <a:pt x="9390" y="1463"/>
                </a:lnTo>
                <a:lnTo>
                  <a:pt x="9423" y="1235"/>
                </a:lnTo>
                <a:lnTo>
                  <a:pt x="9390" y="1008"/>
                </a:lnTo>
                <a:lnTo>
                  <a:pt x="9358" y="781"/>
                </a:lnTo>
                <a:lnTo>
                  <a:pt x="9260" y="586"/>
                </a:lnTo>
                <a:lnTo>
                  <a:pt x="9098" y="391"/>
                </a:lnTo>
                <a:lnTo>
                  <a:pt x="8936" y="228"/>
                </a:lnTo>
                <a:lnTo>
                  <a:pt x="8741" y="131"/>
                </a:lnTo>
                <a:lnTo>
                  <a:pt x="8513" y="33"/>
                </a:lnTo>
                <a:lnTo>
                  <a:pt x="82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7"/>
          <p:cNvSpPr/>
          <p:nvPr/>
        </p:nvSpPr>
        <p:spPr>
          <a:xfrm>
            <a:off x="7978450" y="4631845"/>
            <a:ext cx="45016" cy="45016"/>
          </a:xfrm>
          <a:custGeom>
            <a:avLst/>
            <a:gdLst/>
            <a:ahLst/>
            <a:cxnLst/>
            <a:rect l="l" t="t" r="r" b="b"/>
            <a:pathLst>
              <a:path w="1398" h="1398" extrusionOk="0">
                <a:moveTo>
                  <a:pt x="552" y="0"/>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2"/>
                </a:lnTo>
                <a:lnTo>
                  <a:pt x="552" y="1365"/>
                </a:lnTo>
                <a:lnTo>
                  <a:pt x="715" y="1397"/>
                </a:lnTo>
                <a:lnTo>
                  <a:pt x="845" y="1365"/>
                </a:lnTo>
                <a:lnTo>
                  <a:pt x="975" y="1332"/>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7"/>
          <p:cNvSpPr/>
          <p:nvPr/>
        </p:nvSpPr>
        <p:spPr>
          <a:xfrm>
            <a:off x="8093533" y="4631845"/>
            <a:ext cx="45016" cy="45016"/>
          </a:xfrm>
          <a:custGeom>
            <a:avLst/>
            <a:gdLst/>
            <a:ahLst/>
            <a:cxnLst/>
            <a:rect l="l" t="t" r="r" b="b"/>
            <a:pathLst>
              <a:path w="1398" h="1398" extrusionOk="0">
                <a:moveTo>
                  <a:pt x="552" y="0"/>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2"/>
                </a:lnTo>
                <a:lnTo>
                  <a:pt x="552" y="1365"/>
                </a:lnTo>
                <a:lnTo>
                  <a:pt x="682" y="1397"/>
                </a:lnTo>
                <a:lnTo>
                  <a:pt x="845" y="1365"/>
                </a:lnTo>
                <a:lnTo>
                  <a:pt x="975"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7"/>
          <p:cNvSpPr/>
          <p:nvPr/>
        </p:nvSpPr>
        <p:spPr>
          <a:xfrm>
            <a:off x="8207553" y="4631845"/>
            <a:ext cx="45016" cy="45016"/>
          </a:xfrm>
          <a:custGeom>
            <a:avLst/>
            <a:gdLst/>
            <a:ahLst/>
            <a:cxnLst/>
            <a:rect l="l" t="t" r="r" b="b"/>
            <a:pathLst>
              <a:path w="1398" h="1398" extrusionOk="0">
                <a:moveTo>
                  <a:pt x="585" y="0"/>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2"/>
                </a:lnTo>
                <a:lnTo>
                  <a:pt x="585" y="1365"/>
                </a:lnTo>
                <a:lnTo>
                  <a:pt x="715" y="1397"/>
                </a:lnTo>
                <a:lnTo>
                  <a:pt x="845" y="1365"/>
                </a:lnTo>
                <a:lnTo>
                  <a:pt x="975" y="1332"/>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7"/>
          <p:cNvSpPr/>
          <p:nvPr/>
        </p:nvSpPr>
        <p:spPr>
          <a:xfrm>
            <a:off x="8322636" y="4631845"/>
            <a:ext cx="45016" cy="45016"/>
          </a:xfrm>
          <a:custGeom>
            <a:avLst/>
            <a:gdLst/>
            <a:ahLst/>
            <a:cxnLst/>
            <a:rect l="l" t="t" r="r" b="b"/>
            <a:pathLst>
              <a:path w="1398" h="1398" extrusionOk="0">
                <a:moveTo>
                  <a:pt x="553" y="0"/>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2"/>
                </a:lnTo>
                <a:lnTo>
                  <a:pt x="553" y="1365"/>
                </a:lnTo>
                <a:lnTo>
                  <a:pt x="683" y="1397"/>
                </a:lnTo>
                <a:lnTo>
                  <a:pt x="845" y="1365"/>
                </a:lnTo>
                <a:lnTo>
                  <a:pt x="975" y="1332"/>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7"/>
          <p:cNvSpPr/>
          <p:nvPr/>
        </p:nvSpPr>
        <p:spPr>
          <a:xfrm>
            <a:off x="8437718" y="4631845"/>
            <a:ext cx="45016" cy="45016"/>
          </a:xfrm>
          <a:custGeom>
            <a:avLst/>
            <a:gdLst/>
            <a:ahLst/>
            <a:cxnLst/>
            <a:rect l="l" t="t" r="r" b="b"/>
            <a:pathLst>
              <a:path w="1398" h="1398" extrusionOk="0">
                <a:moveTo>
                  <a:pt x="553" y="0"/>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2"/>
                </a:lnTo>
                <a:lnTo>
                  <a:pt x="553" y="1365"/>
                </a:lnTo>
                <a:lnTo>
                  <a:pt x="683" y="1397"/>
                </a:lnTo>
                <a:lnTo>
                  <a:pt x="812" y="1365"/>
                </a:lnTo>
                <a:lnTo>
                  <a:pt x="942" y="1332"/>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7"/>
          <p:cNvSpPr/>
          <p:nvPr/>
        </p:nvSpPr>
        <p:spPr>
          <a:xfrm>
            <a:off x="7978450" y="4729121"/>
            <a:ext cx="45016" cy="45048"/>
          </a:xfrm>
          <a:custGeom>
            <a:avLst/>
            <a:gdLst/>
            <a:ahLst/>
            <a:cxnLst/>
            <a:rect l="l" t="t" r="r" b="b"/>
            <a:pathLst>
              <a:path w="1398" h="1399" extrusionOk="0">
                <a:moveTo>
                  <a:pt x="552" y="1"/>
                </a:moveTo>
                <a:lnTo>
                  <a:pt x="422"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22" y="1333"/>
                </a:lnTo>
                <a:lnTo>
                  <a:pt x="552" y="1366"/>
                </a:lnTo>
                <a:lnTo>
                  <a:pt x="715" y="1398"/>
                </a:lnTo>
                <a:lnTo>
                  <a:pt x="845" y="1366"/>
                </a:lnTo>
                <a:lnTo>
                  <a:pt x="975" y="1333"/>
                </a:lnTo>
                <a:lnTo>
                  <a:pt x="1105" y="1268"/>
                </a:lnTo>
                <a:lnTo>
                  <a:pt x="1202" y="1171"/>
                </a:lnTo>
                <a:lnTo>
                  <a:pt x="1300" y="1073"/>
                </a:lnTo>
                <a:lnTo>
                  <a:pt x="1365" y="943"/>
                </a:lnTo>
                <a:lnTo>
                  <a:pt x="1397" y="813"/>
                </a:lnTo>
                <a:lnTo>
                  <a:pt x="1397" y="683"/>
                </a:lnTo>
                <a:lnTo>
                  <a:pt x="1397" y="553"/>
                </a:lnTo>
                <a:lnTo>
                  <a:pt x="1365" y="423"/>
                </a:lnTo>
                <a:lnTo>
                  <a:pt x="1300" y="293"/>
                </a:lnTo>
                <a:lnTo>
                  <a:pt x="1202" y="196"/>
                </a:lnTo>
                <a:lnTo>
                  <a:pt x="1105"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7"/>
          <p:cNvSpPr/>
          <p:nvPr/>
        </p:nvSpPr>
        <p:spPr>
          <a:xfrm>
            <a:off x="8093533" y="4729121"/>
            <a:ext cx="45016" cy="45048"/>
          </a:xfrm>
          <a:custGeom>
            <a:avLst/>
            <a:gdLst/>
            <a:ahLst/>
            <a:cxnLst/>
            <a:rect l="l" t="t" r="r" b="b"/>
            <a:pathLst>
              <a:path w="1398" h="1399" extrusionOk="0">
                <a:moveTo>
                  <a:pt x="552" y="1"/>
                </a:moveTo>
                <a:lnTo>
                  <a:pt x="422" y="33"/>
                </a:lnTo>
                <a:lnTo>
                  <a:pt x="292" y="98"/>
                </a:lnTo>
                <a:lnTo>
                  <a:pt x="195" y="196"/>
                </a:lnTo>
                <a:lnTo>
                  <a:pt x="97" y="293"/>
                </a:lnTo>
                <a:lnTo>
                  <a:pt x="32" y="423"/>
                </a:lnTo>
                <a:lnTo>
                  <a:pt x="0" y="553"/>
                </a:lnTo>
                <a:lnTo>
                  <a:pt x="0" y="683"/>
                </a:lnTo>
                <a:lnTo>
                  <a:pt x="0" y="813"/>
                </a:lnTo>
                <a:lnTo>
                  <a:pt x="32" y="943"/>
                </a:lnTo>
                <a:lnTo>
                  <a:pt x="97" y="1073"/>
                </a:lnTo>
                <a:lnTo>
                  <a:pt x="195" y="1171"/>
                </a:lnTo>
                <a:lnTo>
                  <a:pt x="292" y="1268"/>
                </a:lnTo>
                <a:lnTo>
                  <a:pt x="422" y="1333"/>
                </a:lnTo>
                <a:lnTo>
                  <a:pt x="552" y="1366"/>
                </a:lnTo>
                <a:lnTo>
                  <a:pt x="682" y="1398"/>
                </a:lnTo>
                <a:lnTo>
                  <a:pt x="845" y="1366"/>
                </a:lnTo>
                <a:lnTo>
                  <a:pt x="975"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7"/>
          <p:cNvSpPr/>
          <p:nvPr/>
        </p:nvSpPr>
        <p:spPr>
          <a:xfrm>
            <a:off x="8207553" y="4729121"/>
            <a:ext cx="45016" cy="45048"/>
          </a:xfrm>
          <a:custGeom>
            <a:avLst/>
            <a:gdLst/>
            <a:ahLst/>
            <a:cxnLst/>
            <a:rect l="l" t="t" r="r" b="b"/>
            <a:pathLst>
              <a:path w="1398" h="1399" extrusionOk="0">
                <a:moveTo>
                  <a:pt x="585" y="1"/>
                </a:moveTo>
                <a:lnTo>
                  <a:pt x="455" y="33"/>
                </a:lnTo>
                <a:lnTo>
                  <a:pt x="325" y="98"/>
                </a:lnTo>
                <a:lnTo>
                  <a:pt x="228" y="196"/>
                </a:lnTo>
                <a:lnTo>
                  <a:pt x="130" y="293"/>
                </a:lnTo>
                <a:lnTo>
                  <a:pt x="65" y="423"/>
                </a:lnTo>
                <a:lnTo>
                  <a:pt x="33" y="553"/>
                </a:lnTo>
                <a:lnTo>
                  <a:pt x="0" y="683"/>
                </a:lnTo>
                <a:lnTo>
                  <a:pt x="33" y="813"/>
                </a:lnTo>
                <a:lnTo>
                  <a:pt x="65" y="943"/>
                </a:lnTo>
                <a:lnTo>
                  <a:pt x="130" y="1073"/>
                </a:lnTo>
                <a:lnTo>
                  <a:pt x="228" y="1171"/>
                </a:lnTo>
                <a:lnTo>
                  <a:pt x="325" y="1268"/>
                </a:lnTo>
                <a:lnTo>
                  <a:pt x="455" y="1333"/>
                </a:lnTo>
                <a:lnTo>
                  <a:pt x="585" y="1366"/>
                </a:lnTo>
                <a:lnTo>
                  <a:pt x="715" y="1398"/>
                </a:lnTo>
                <a:lnTo>
                  <a:pt x="845" y="1366"/>
                </a:lnTo>
                <a:lnTo>
                  <a:pt x="975" y="1333"/>
                </a:lnTo>
                <a:lnTo>
                  <a:pt x="1105" y="1268"/>
                </a:lnTo>
                <a:lnTo>
                  <a:pt x="1203" y="1171"/>
                </a:lnTo>
                <a:lnTo>
                  <a:pt x="1300" y="1073"/>
                </a:lnTo>
                <a:lnTo>
                  <a:pt x="1365" y="943"/>
                </a:lnTo>
                <a:lnTo>
                  <a:pt x="1397" y="813"/>
                </a:lnTo>
                <a:lnTo>
                  <a:pt x="1397" y="683"/>
                </a:lnTo>
                <a:lnTo>
                  <a:pt x="1397" y="553"/>
                </a:lnTo>
                <a:lnTo>
                  <a:pt x="1365" y="423"/>
                </a:lnTo>
                <a:lnTo>
                  <a:pt x="1300" y="293"/>
                </a:lnTo>
                <a:lnTo>
                  <a:pt x="1203" y="196"/>
                </a:lnTo>
                <a:lnTo>
                  <a:pt x="1105"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7"/>
          <p:cNvSpPr/>
          <p:nvPr/>
        </p:nvSpPr>
        <p:spPr>
          <a:xfrm>
            <a:off x="8322636" y="4729121"/>
            <a:ext cx="45016" cy="45048"/>
          </a:xfrm>
          <a:custGeom>
            <a:avLst/>
            <a:gdLst/>
            <a:ahLst/>
            <a:cxnLst/>
            <a:rect l="l" t="t" r="r" b="b"/>
            <a:pathLst>
              <a:path w="1398" h="1399" extrusionOk="0">
                <a:moveTo>
                  <a:pt x="553" y="1"/>
                </a:moveTo>
                <a:lnTo>
                  <a:pt x="423" y="33"/>
                </a:lnTo>
                <a:lnTo>
                  <a:pt x="293" y="98"/>
                </a:lnTo>
                <a:lnTo>
                  <a:pt x="195" y="196"/>
                </a:lnTo>
                <a:lnTo>
                  <a:pt x="130" y="293"/>
                </a:lnTo>
                <a:lnTo>
                  <a:pt x="65" y="423"/>
                </a:lnTo>
                <a:lnTo>
                  <a:pt x="0" y="553"/>
                </a:lnTo>
                <a:lnTo>
                  <a:pt x="0" y="683"/>
                </a:lnTo>
                <a:lnTo>
                  <a:pt x="0" y="813"/>
                </a:lnTo>
                <a:lnTo>
                  <a:pt x="65" y="943"/>
                </a:lnTo>
                <a:lnTo>
                  <a:pt x="130" y="1073"/>
                </a:lnTo>
                <a:lnTo>
                  <a:pt x="195" y="1171"/>
                </a:lnTo>
                <a:lnTo>
                  <a:pt x="293" y="1268"/>
                </a:lnTo>
                <a:lnTo>
                  <a:pt x="423" y="1333"/>
                </a:lnTo>
                <a:lnTo>
                  <a:pt x="553" y="1366"/>
                </a:lnTo>
                <a:lnTo>
                  <a:pt x="683" y="1398"/>
                </a:lnTo>
                <a:lnTo>
                  <a:pt x="845" y="1366"/>
                </a:lnTo>
                <a:lnTo>
                  <a:pt x="975" y="1333"/>
                </a:lnTo>
                <a:lnTo>
                  <a:pt x="1072" y="1268"/>
                </a:lnTo>
                <a:lnTo>
                  <a:pt x="1202" y="1171"/>
                </a:lnTo>
                <a:lnTo>
                  <a:pt x="1267" y="1073"/>
                </a:lnTo>
                <a:lnTo>
                  <a:pt x="1332" y="943"/>
                </a:lnTo>
                <a:lnTo>
                  <a:pt x="1397" y="813"/>
                </a:lnTo>
                <a:lnTo>
                  <a:pt x="1397" y="683"/>
                </a:lnTo>
                <a:lnTo>
                  <a:pt x="1397" y="553"/>
                </a:lnTo>
                <a:lnTo>
                  <a:pt x="1332" y="423"/>
                </a:lnTo>
                <a:lnTo>
                  <a:pt x="1267" y="293"/>
                </a:lnTo>
                <a:lnTo>
                  <a:pt x="1202" y="196"/>
                </a:lnTo>
                <a:lnTo>
                  <a:pt x="1072"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7"/>
          <p:cNvSpPr/>
          <p:nvPr/>
        </p:nvSpPr>
        <p:spPr>
          <a:xfrm>
            <a:off x="8437718" y="4729121"/>
            <a:ext cx="45016" cy="45048"/>
          </a:xfrm>
          <a:custGeom>
            <a:avLst/>
            <a:gdLst/>
            <a:ahLst/>
            <a:cxnLst/>
            <a:rect l="l" t="t" r="r" b="b"/>
            <a:pathLst>
              <a:path w="1398" h="1399" extrusionOk="0">
                <a:moveTo>
                  <a:pt x="553" y="1"/>
                </a:moveTo>
                <a:lnTo>
                  <a:pt x="423" y="33"/>
                </a:lnTo>
                <a:lnTo>
                  <a:pt x="293" y="98"/>
                </a:lnTo>
                <a:lnTo>
                  <a:pt x="195" y="196"/>
                </a:lnTo>
                <a:lnTo>
                  <a:pt x="98" y="293"/>
                </a:lnTo>
                <a:lnTo>
                  <a:pt x="33" y="423"/>
                </a:lnTo>
                <a:lnTo>
                  <a:pt x="0" y="553"/>
                </a:lnTo>
                <a:lnTo>
                  <a:pt x="0" y="683"/>
                </a:lnTo>
                <a:lnTo>
                  <a:pt x="0" y="813"/>
                </a:lnTo>
                <a:lnTo>
                  <a:pt x="33" y="943"/>
                </a:lnTo>
                <a:lnTo>
                  <a:pt x="98" y="1073"/>
                </a:lnTo>
                <a:lnTo>
                  <a:pt x="195" y="1171"/>
                </a:lnTo>
                <a:lnTo>
                  <a:pt x="293" y="1268"/>
                </a:lnTo>
                <a:lnTo>
                  <a:pt x="423" y="1333"/>
                </a:lnTo>
                <a:lnTo>
                  <a:pt x="553" y="1366"/>
                </a:lnTo>
                <a:lnTo>
                  <a:pt x="683" y="1398"/>
                </a:lnTo>
                <a:lnTo>
                  <a:pt x="812" y="1366"/>
                </a:lnTo>
                <a:lnTo>
                  <a:pt x="942" y="1333"/>
                </a:lnTo>
                <a:lnTo>
                  <a:pt x="1072" y="1268"/>
                </a:lnTo>
                <a:lnTo>
                  <a:pt x="1170" y="1171"/>
                </a:lnTo>
                <a:lnTo>
                  <a:pt x="1267" y="1073"/>
                </a:lnTo>
                <a:lnTo>
                  <a:pt x="1332" y="943"/>
                </a:lnTo>
                <a:lnTo>
                  <a:pt x="1365" y="813"/>
                </a:lnTo>
                <a:lnTo>
                  <a:pt x="1397" y="683"/>
                </a:lnTo>
                <a:lnTo>
                  <a:pt x="1365" y="553"/>
                </a:lnTo>
                <a:lnTo>
                  <a:pt x="1332" y="423"/>
                </a:lnTo>
                <a:lnTo>
                  <a:pt x="1267" y="293"/>
                </a:lnTo>
                <a:lnTo>
                  <a:pt x="1170" y="196"/>
                </a:lnTo>
                <a:lnTo>
                  <a:pt x="1072" y="98"/>
                </a:lnTo>
                <a:lnTo>
                  <a:pt x="942" y="33"/>
                </a:lnTo>
                <a:lnTo>
                  <a:pt x="8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7"/>
          <p:cNvSpPr/>
          <p:nvPr/>
        </p:nvSpPr>
        <p:spPr>
          <a:xfrm>
            <a:off x="7978450" y="4826429"/>
            <a:ext cx="45016" cy="45016"/>
          </a:xfrm>
          <a:custGeom>
            <a:avLst/>
            <a:gdLst/>
            <a:ahLst/>
            <a:cxnLst/>
            <a:rect l="l" t="t" r="r" b="b"/>
            <a:pathLst>
              <a:path w="1398" h="1398" extrusionOk="0">
                <a:moveTo>
                  <a:pt x="552" y="1"/>
                </a:moveTo>
                <a:lnTo>
                  <a:pt x="422"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22" y="1333"/>
                </a:lnTo>
                <a:lnTo>
                  <a:pt x="552" y="1365"/>
                </a:lnTo>
                <a:lnTo>
                  <a:pt x="715" y="1398"/>
                </a:lnTo>
                <a:lnTo>
                  <a:pt x="845" y="1365"/>
                </a:lnTo>
                <a:lnTo>
                  <a:pt x="975" y="1333"/>
                </a:lnTo>
                <a:lnTo>
                  <a:pt x="1105" y="1268"/>
                </a:lnTo>
                <a:lnTo>
                  <a:pt x="1202" y="1170"/>
                </a:lnTo>
                <a:lnTo>
                  <a:pt x="1300" y="1073"/>
                </a:lnTo>
                <a:lnTo>
                  <a:pt x="1365" y="943"/>
                </a:lnTo>
                <a:lnTo>
                  <a:pt x="1397" y="813"/>
                </a:lnTo>
                <a:lnTo>
                  <a:pt x="1397" y="683"/>
                </a:lnTo>
                <a:lnTo>
                  <a:pt x="1397" y="553"/>
                </a:lnTo>
                <a:lnTo>
                  <a:pt x="1365" y="423"/>
                </a:lnTo>
                <a:lnTo>
                  <a:pt x="1300" y="293"/>
                </a:lnTo>
                <a:lnTo>
                  <a:pt x="1202" y="195"/>
                </a:lnTo>
                <a:lnTo>
                  <a:pt x="1105"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7"/>
          <p:cNvSpPr/>
          <p:nvPr/>
        </p:nvSpPr>
        <p:spPr>
          <a:xfrm>
            <a:off x="8093533" y="4826429"/>
            <a:ext cx="45016" cy="45016"/>
          </a:xfrm>
          <a:custGeom>
            <a:avLst/>
            <a:gdLst/>
            <a:ahLst/>
            <a:cxnLst/>
            <a:rect l="l" t="t" r="r" b="b"/>
            <a:pathLst>
              <a:path w="1398" h="1398" extrusionOk="0">
                <a:moveTo>
                  <a:pt x="552" y="1"/>
                </a:moveTo>
                <a:lnTo>
                  <a:pt x="422" y="33"/>
                </a:lnTo>
                <a:lnTo>
                  <a:pt x="292" y="98"/>
                </a:lnTo>
                <a:lnTo>
                  <a:pt x="195" y="195"/>
                </a:lnTo>
                <a:lnTo>
                  <a:pt x="97" y="293"/>
                </a:lnTo>
                <a:lnTo>
                  <a:pt x="32" y="423"/>
                </a:lnTo>
                <a:lnTo>
                  <a:pt x="0" y="553"/>
                </a:lnTo>
                <a:lnTo>
                  <a:pt x="0" y="683"/>
                </a:lnTo>
                <a:lnTo>
                  <a:pt x="0" y="813"/>
                </a:lnTo>
                <a:lnTo>
                  <a:pt x="32" y="943"/>
                </a:lnTo>
                <a:lnTo>
                  <a:pt x="97" y="1073"/>
                </a:lnTo>
                <a:lnTo>
                  <a:pt x="195" y="1170"/>
                </a:lnTo>
                <a:lnTo>
                  <a:pt x="292" y="1268"/>
                </a:lnTo>
                <a:lnTo>
                  <a:pt x="422" y="1333"/>
                </a:lnTo>
                <a:lnTo>
                  <a:pt x="552" y="1365"/>
                </a:lnTo>
                <a:lnTo>
                  <a:pt x="682" y="1398"/>
                </a:lnTo>
                <a:lnTo>
                  <a:pt x="845" y="1365"/>
                </a:lnTo>
                <a:lnTo>
                  <a:pt x="975"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7"/>
          <p:cNvSpPr/>
          <p:nvPr/>
        </p:nvSpPr>
        <p:spPr>
          <a:xfrm>
            <a:off x="8207553" y="4826429"/>
            <a:ext cx="45016" cy="45016"/>
          </a:xfrm>
          <a:custGeom>
            <a:avLst/>
            <a:gdLst/>
            <a:ahLst/>
            <a:cxnLst/>
            <a:rect l="l" t="t" r="r" b="b"/>
            <a:pathLst>
              <a:path w="1398" h="1398" extrusionOk="0">
                <a:moveTo>
                  <a:pt x="585" y="1"/>
                </a:moveTo>
                <a:lnTo>
                  <a:pt x="455" y="33"/>
                </a:lnTo>
                <a:lnTo>
                  <a:pt x="325" y="98"/>
                </a:lnTo>
                <a:lnTo>
                  <a:pt x="228" y="195"/>
                </a:lnTo>
                <a:lnTo>
                  <a:pt x="130" y="293"/>
                </a:lnTo>
                <a:lnTo>
                  <a:pt x="65" y="423"/>
                </a:lnTo>
                <a:lnTo>
                  <a:pt x="33" y="553"/>
                </a:lnTo>
                <a:lnTo>
                  <a:pt x="0" y="683"/>
                </a:lnTo>
                <a:lnTo>
                  <a:pt x="33" y="813"/>
                </a:lnTo>
                <a:lnTo>
                  <a:pt x="65" y="943"/>
                </a:lnTo>
                <a:lnTo>
                  <a:pt x="130" y="1073"/>
                </a:lnTo>
                <a:lnTo>
                  <a:pt x="228" y="1170"/>
                </a:lnTo>
                <a:lnTo>
                  <a:pt x="325" y="1268"/>
                </a:lnTo>
                <a:lnTo>
                  <a:pt x="455" y="1333"/>
                </a:lnTo>
                <a:lnTo>
                  <a:pt x="585" y="1365"/>
                </a:lnTo>
                <a:lnTo>
                  <a:pt x="715" y="1398"/>
                </a:lnTo>
                <a:lnTo>
                  <a:pt x="845" y="1365"/>
                </a:lnTo>
                <a:lnTo>
                  <a:pt x="975" y="1333"/>
                </a:lnTo>
                <a:lnTo>
                  <a:pt x="1105" y="1268"/>
                </a:lnTo>
                <a:lnTo>
                  <a:pt x="1203" y="1170"/>
                </a:lnTo>
                <a:lnTo>
                  <a:pt x="1300" y="1073"/>
                </a:lnTo>
                <a:lnTo>
                  <a:pt x="1365" y="943"/>
                </a:lnTo>
                <a:lnTo>
                  <a:pt x="1397" y="813"/>
                </a:lnTo>
                <a:lnTo>
                  <a:pt x="1397" y="683"/>
                </a:lnTo>
                <a:lnTo>
                  <a:pt x="1397" y="553"/>
                </a:lnTo>
                <a:lnTo>
                  <a:pt x="1365" y="423"/>
                </a:lnTo>
                <a:lnTo>
                  <a:pt x="1300" y="293"/>
                </a:lnTo>
                <a:lnTo>
                  <a:pt x="1203" y="195"/>
                </a:lnTo>
                <a:lnTo>
                  <a:pt x="1105"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7"/>
          <p:cNvSpPr/>
          <p:nvPr/>
        </p:nvSpPr>
        <p:spPr>
          <a:xfrm>
            <a:off x="8322636" y="4826429"/>
            <a:ext cx="45016" cy="45016"/>
          </a:xfrm>
          <a:custGeom>
            <a:avLst/>
            <a:gdLst/>
            <a:ahLst/>
            <a:cxnLst/>
            <a:rect l="l" t="t" r="r" b="b"/>
            <a:pathLst>
              <a:path w="1398" h="1398" extrusionOk="0">
                <a:moveTo>
                  <a:pt x="553" y="1"/>
                </a:moveTo>
                <a:lnTo>
                  <a:pt x="423" y="33"/>
                </a:lnTo>
                <a:lnTo>
                  <a:pt x="293" y="98"/>
                </a:lnTo>
                <a:lnTo>
                  <a:pt x="195" y="195"/>
                </a:lnTo>
                <a:lnTo>
                  <a:pt x="130" y="293"/>
                </a:lnTo>
                <a:lnTo>
                  <a:pt x="65" y="423"/>
                </a:lnTo>
                <a:lnTo>
                  <a:pt x="0" y="553"/>
                </a:lnTo>
                <a:lnTo>
                  <a:pt x="0" y="683"/>
                </a:lnTo>
                <a:lnTo>
                  <a:pt x="0" y="813"/>
                </a:lnTo>
                <a:lnTo>
                  <a:pt x="65" y="943"/>
                </a:lnTo>
                <a:lnTo>
                  <a:pt x="130" y="1073"/>
                </a:lnTo>
                <a:lnTo>
                  <a:pt x="195" y="1170"/>
                </a:lnTo>
                <a:lnTo>
                  <a:pt x="293" y="1268"/>
                </a:lnTo>
                <a:lnTo>
                  <a:pt x="423" y="1333"/>
                </a:lnTo>
                <a:lnTo>
                  <a:pt x="553" y="1365"/>
                </a:lnTo>
                <a:lnTo>
                  <a:pt x="683" y="1398"/>
                </a:lnTo>
                <a:lnTo>
                  <a:pt x="845" y="1365"/>
                </a:lnTo>
                <a:lnTo>
                  <a:pt x="975" y="1333"/>
                </a:lnTo>
                <a:lnTo>
                  <a:pt x="1072" y="1268"/>
                </a:lnTo>
                <a:lnTo>
                  <a:pt x="1202" y="1170"/>
                </a:lnTo>
                <a:lnTo>
                  <a:pt x="1267" y="1073"/>
                </a:lnTo>
                <a:lnTo>
                  <a:pt x="1332" y="943"/>
                </a:lnTo>
                <a:lnTo>
                  <a:pt x="1397" y="813"/>
                </a:lnTo>
                <a:lnTo>
                  <a:pt x="1397" y="683"/>
                </a:lnTo>
                <a:lnTo>
                  <a:pt x="1397" y="553"/>
                </a:lnTo>
                <a:lnTo>
                  <a:pt x="1332" y="423"/>
                </a:lnTo>
                <a:lnTo>
                  <a:pt x="1267" y="293"/>
                </a:lnTo>
                <a:lnTo>
                  <a:pt x="1202" y="195"/>
                </a:lnTo>
                <a:lnTo>
                  <a:pt x="1072" y="98"/>
                </a:lnTo>
                <a:lnTo>
                  <a:pt x="975" y="33"/>
                </a:lnTo>
                <a:lnTo>
                  <a:pt x="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7"/>
          <p:cNvSpPr/>
          <p:nvPr/>
        </p:nvSpPr>
        <p:spPr>
          <a:xfrm>
            <a:off x="8437718" y="4826429"/>
            <a:ext cx="45016" cy="45016"/>
          </a:xfrm>
          <a:custGeom>
            <a:avLst/>
            <a:gdLst/>
            <a:ahLst/>
            <a:cxnLst/>
            <a:rect l="l" t="t" r="r" b="b"/>
            <a:pathLst>
              <a:path w="1398" h="1398" extrusionOk="0">
                <a:moveTo>
                  <a:pt x="553" y="1"/>
                </a:moveTo>
                <a:lnTo>
                  <a:pt x="423" y="33"/>
                </a:lnTo>
                <a:lnTo>
                  <a:pt x="293" y="98"/>
                </a:lnTo>
                <a:lnTo>
                  <a:pt x="195" y="195"/>
                </a:lnTo>
                <a:lnTo>
                  <a:pt x="98" y="293"/>
                </a:lnTo>
                <a:lnTo>
                  <a:pt x="33" y="423"/>
                </a:lnTo>
                <a:lnTo>
                  <a:pt x="0" y="553"/>
                </a:lnTo>
                <a:lnTo>
                  <a:pt x="0" y="683"/>
                </a:lnTo>
                <a:lnTo>
                  <a:pt x="0" y="813"/>
                </a:lnTo>
                <a:lnTo>
                  <a:pt x="33" y="943"/>
                </a:lnTo>
                <a:lnTo>
                  <a:pt x="98" y="1073"/>
                </a:lnTo>
                <a:lnTo>
                  <a:pt x="195" y="1170"/>
                </a:lnTo>
                <a:lnTo>
                  <a:pt x="293" y="1268"/>
                </a:lnTo>
                <a:lnTo>
                  <a:pt x="423" y="1333"/>
                </a:lnTo>
                <a:lnTo>
                  <a:pt x="553" y="1365"/>
                </a:lnTo>
                <a:lnTo>
                  <a:pt x="683" y="1398"/>
                </a:lnTo>
                <a:lnTo>
                  <a:pt x="812" y="1365"/>
                </a:lnTo>
                <a:lnTo>
                  <a:pt x="942" y="1333"/>
                </a:lnTo>
                <a:lnTo>
                  <a:pt x="1072" y="1268"/>
                </a:lnTo>
                <a:lnTo>
                  <a:pt x="1170" y="1170"/>
                </a:lnTo>
                <a:lnTo>
                  <a:pt x="1267" y="1073"/>
                </a:lnTo>
                <a:lnTo>
                  <a:pt x="1332" y="943"/>
                </a:lnTo>
                <a:lnTo>
                  <a:pt x="1365" y="813"/>
                </a:lnTo>
                <a:lnTo>
                  <a:pt x="1397" y="683"/>
                </a:lnTo>
                <a:lnTo>
                  <a:pt x="1365" y="553"/>
                </a:lnTo>
                <a:lnTo>
                  <a:pt x="1332" y="423"/>
                </a:lnTo>
                <a:lnTo>
                  <a:pt x="1267" y="293"/>
                </a:lnTo>
                <a:lnTo>
                  <a:pt x="1170" y="195"/>
                </a:lnTo>
                <a:lnTo>
                  <a:pt x="1072" y="98"/>
                </a:lnTo>
                <a:lnTo>
                  <a:pt x="942" y="33"/>
                </a:lnTo>
                <a:lnTo>
                  <a:pt x="8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7"/>
          <p:cNvSpPr/>
          <p:nvPr/>
        </p:nvSpPr>
        <p:spPr>
          <a:xfrm>
            <a:off x="6509785" y="4900033"/>
            <a:ext cx="442557" cy="443587"/>
          </a:xfrm>
          <a:custGeom>
            <a:avLst/>
            <a:gdLst/>
            <a:ahLst/>
            <a:cxnLst/>
            <a:rect l="l" t="t" r="r" b="b"/>
            <a:pathLst>
              <a:path w="13744" h="13776" extrusionOk="0">
                <a:moveTo>
                  <a:pt x="6856" y="0"/>
                </a:moveTo>
                <a:lnTo>
                  <a:pt x="6174" y="65"/>
                </a:lnTo>
                <a:lnTo>
                  <a:pt x="5491" y="163"/>
                </a:lnTo>
                <a:lnTo>
                  <a:pt x="4809" y="325"/>
                </a:lnTo>
                <a:lnTo>
                  <a:pt x="4192" y="553"/>
                </a:lnTo>
                <a:lnTo>
                  <a:pt x="3575" y="845"/>
                </a:lnTo>
                <a:lnTo>
                  <a:pt x="3022" y="1202"/>
                </a:lnTo>
                <a:lnTo>
                  <a:pt x="2502" y="1592"/>
                </a:lnTo>
                <a:lnTo>
                  <a:pt x="2015" y="2047"/>
                </a:lnTo>
                <a:lnTo>
                  <a:pt x="1560" y="2534"/>
                </a:lnTo>
                <a:lnTo>
                  <a:pt x="1170" y="3054"/>
                </a:lnTo>
                <a:lnTo>
                  <a:pt x="813" y="3607"/>
                </a:lnTo>
                <a:lnTo>
                  <a:pt x="521" y="4224"/>
                </a:lnTo>
                <a:lnTo>
                  <a:pt x="293" y="4841"/>
                </a:lnTo>
                <a:lnTo>
                  <a:pt x="131" y="5524"/>
                </a:lnTo>
                <a:lnTo>
                  <a:pt x="33" y="6206"/>
                </a:lnTo>
                <a:lnTo>
                  <a:pt x="1" y="6888"/>
                </a:lnTo>
                <a:lnTo>
                  <a:pt x="33" y="7603"/>
                </a:lnTo>
                <a:lnTo>
                  <a:pt x="131" y="8285"/>
                </a:lnTo>
                <a:lnTo>
                  <a:pt x="293" y="8935"/>
                </a:lnTo>
                <a:lnTo>
                  <a:pt x="521" y="9585"/>
                </a:lnTo>
                <a:lnTo>
                  <a:pt x="813" y="10170"/>
                </a:lnTo>
                <a:lnTo>
                  <a:pt x="1170" y="10754"/>
                </a:lnTo>
                <a:lnTo>
                  <a:pt x="1560" y="11274"/>
                </a:lnTo>
                <a:lnTo>
                  <a:pt x="2015" y="11762"/>
                </a:lnTo>
                <a:lnTo>
                  <a:pt x="2502" y="12216"/>
                </a:lnTo>
                <a:lnTo>
                  <a:pt x="3022" y="12606"/>
                </a:lnTo>
                <a:lnTo>
                  <a:pt x="3575" y="12964"/>
                </a:lnTo>
                <a:lnTo>
                  <a:pt x="4192" y="13224"/>
                </a:lnTo>
                <a:lnTo>
                  <a:pt x="4809" y="13484"/>
                </a:lnTo>
                <a:lnTo>
                  <a:pt x="5491" y="13646"/>
                </a:lnTo>
                <a:lnTo>
                  <a:pt x="6174" y="13743"/>
                </a:lnTo>
                <a:lnTo>
                  <a:pt x="6856" y="13776"/>
                </a:lnTo>
                <a:lnTo>
                  <a:pt x="7571" y="13743"/>
                </a:lnTo>
                <a:lnTo>
                  <a:pt x="8253" y="13646"/>
                </a:lnTo>
                <a:lnTo>
                  <a:pt x="8903" y="13484"/>
                </a:lnTo>
                <a:lnTo>
                  <a:pt x="9553" y="13224"/>
                </a:lnTo>
                <a:lnTo>
                  <a:pt x="10138" y="12964"/>
                </a:lnTo>
                <a:lnTo>
                  <a:pt x="10722" y="12606"/>
                </a:lnTo>
                <a:lnTo>
                  <a:pt x="11242" y="12216"/>
                </a:lnTo>
                <a:lnTo>
                  <a:pt x="11730" y="11762"/>
                </a:lnTo>
                <a:lnTo>
                  <a:pt x="12184" y="11274"/>
                </a:lnTo>
                <a:lnTo>
                  <a:pt x="12574" y="10754"/>
                </a:lnTo>
                <a:lnTo>
                  <a:pt x="12932" y="10170"/>
                </a:lnTo>
                <a:lnTo>
                  <a:pt x="13224" y="9585"/>
                </a:lnTo>
                <a:lnTo>
                  <a:pt x="13452" y="8935"/>
                </a:lnTo>
                <a:lnTo>
                  <a:pt x="13614" y="8285"/>
                </a:lnTo>
                <a:lnTo>
                  <a:pt x="13711" y="7603"/>
                </a:lnTo>
                <a:lnTo>
                  <a:pt x="13744" y="6888"/>
                </a:lnTo>
                <a:lnTo>
                  <a:pt x="13711" y="6206"/>
                </a:lnTo>
                <a:lnTo>
                  <a:pt x="13614" y="5524"/>
                </a:lnTo>
                <a:lnTo>
                  <a:pt x="13452" y="4841"/>
                </a:lnTo>
                <a:lnTo>
                  <a:pt x="13224" y="4224"/>
                </a:lnTo>
                <a:lnTo>
                  <a:pt x="12932" y="3607"/>
                </a:lnTo>
                <a:lnTo>
                  <a:pt x="12574" y="3054"/>
                </a:lnTo>
                <a:lnTo>
                  <a:pt x="12184" y="2534"/>
                </a:lnTo>
                <a:lnTo>
                  <a:pt x="11730" y="2047"/>
                </a:lnTo>
                <a:lnTo>
                  <a:pt x="11242" y="1592"/>
                </a:lnTo>
                <a:lnTo>
                  <a:pt x="10722" y="1202"/>
                </a:lnTo>
                <a:lnTo>
                  <a:pt x="10138" y="845"/>
                </a:lnTo>
                <a:lnTo>
                  <a:pt x="9553" y="553"/>
                </a:lnTo>
                <a:lnTo>
                  <a:pt x="8903" y="325"/>
                </a:lnTo>
                <a:lnTo>
                  <a:pt x="8253" y="163"/>
                </a:lnTo>
                <a:lnTo>
                  <a:pt x="7571" y="65"/>
                </a:lnTo>
                <a:lnTo>
                  <a:pt x="6856" y="0"/>
                </a:lnTo>
                <a:close/>
              </a:path>
            </a:pathLst>
          </a:custGeom>
          <a:solidFill>
            <a:srgbClr val="7DA2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38"/>
        <p:cNvGrpSpPr/>
        <p:nvPr/>
      </p:nvGrpSpPr>
      <p:grpSpPr>
        <a:xfrm>
          <a:off x="0" y="0"/>
          <a:ext cx="0" cy="0"/>
          <a:chOff x="0" y="0"/>
          <a:chExt cx="0" cy="0"/>
        </a:xfrm>
      </p:grpSpPr>
      <p:pic>
        <p:nvPicPr>
          <p:cNvPr id="39" name="Google Shape;39;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 name="Google Shape;40;p7"/>
          <p:cNvSpPr/>
          <p:nvPr/>
        </p:nvSpPr>
        <p:spPr>
          <a:xfrm>
            <a:off x="6415" y="464675"/>
            <a:ext cx="7419000" cy="421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719775" y="707227"/>
            <a:ext cx="4195200" cy="666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solidFill>
                  <a:schemeClr val="dk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719775" y="2038324"/>
            <a:ext cx="4195200" cy="1619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pic>
        <p:nvPicPr>
          <p:cNvPr id="44" name="Google Shape;44;p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5" name="Google Shape;45;p8"/>
          <p:cNvPicPr preferRelativeResize="0"/>
          <p:nvPr/>
        </p:nvPicPr>
        <p:blipFill>
          <a:blip r:embed="rId3">
            <a:alphaModFix/>
          </a:blip>
          <a:stretch>
            <a:fillRect/>
          </a:stretch>
        </p:blipFill>
        <p:spPr>
          <a:xfrm>
            <a:off x="0" y="0"/>
            <a:ext cx="9144000" cy="5143500"/>
          </a:xfrm>
          <a:prstGeom prst="rect">
            <a:avLst/>
          </a:prstGeom>
          <a:noFill/>
          <a:ln>
            <a:noFill/>
          </a:ln>
        </p:spPr>
      </p:pic>
      <p:sp>
        <p:nvSpPr>
          <p:cNvPr id="46" name="Google Shape;46;p8"/>
          <p:cNvSpPr txBox="1">
            <a:spLocks noGrp="1"/>
          </p:cNvSpPr>
          <p:nvPr>
            <p:ph type="title"/>
          </p:nvPr>
        </p:nvSpPr>
        <p:spPr>
          <a:xfrm>
            <a:off x="1757400" y="1624025"/>
            <a:ext cx="5629200" cy="160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txBox="1">
            <a:spLocks noGrp="1"/>
          </p:cNvSpPr>
          <p:nvPr>
            <p:ph type="title"/>
          </p:nvPr>
        </p:nvSpPr>
        <p:spPr>
          <a:xfrm>
            <a:off x="628050" y="433250"/>
            <a:ext cx="4464600" cy="14058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600"/>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4"/>
              </a:buClr>
              <a:buSzPts val="2800"/>
              <a:buFont typeface="Raleway"/>
              <a:buNone/>
              <a:defRPr sz="2800">
                <a:solidFill>
                  <a:schemeClr val="accent4"/>
                </a:solidFill>
                <a:latin typeface="Raleway"/>
                <a:ea typeface="Raleway"/>
                <a:cs typeface="Raleway"/>
                <a:sym typeface="Raleway"/>
              </a:defRPr>
            </a:lvl1pPr>
            <a:lvl2pPr lvl="1">
              <a:spcBef>
                <a:spcPts val="0"/>
              </a:spcBef>
              <a:spcAft>
                <a:spcPts val="0"/>
              </a:spcAft>
              <a:buClr>
                <a:schemeClr val="accent4"/>
              </a:buClr>
              <a:buSzPts val="2800"/>
              <a:buFont typeface="Raleway"/>
              <a:buNone/>
              <a:defRPr sz="2800">
                <a:solidFill>
                  <a:schemeClr val="accent4"/>
                </a:solidFill>
                <a:latin typeface="Raleway"/>
                <a:ea typeface="Raleway"/>
                <a:cs typeface="Raleway"/>
                <a:sym typeface="Raleway"/>
              </a:defRPr>
            </a:lvl2pPr>
            <a:lvl3pPr lvl="2">
              <a:spcBef>
                <a:spcPts val="0"/>
              </a:spcBef>
              <a:spcAft>
                <a:spcPts val="0"/>
              </a:spcAft>
              <a:buClr>
                <a:schemeClr val="accent4"/>
              </a:buClr>
              <a:buSzPts val="2800"/>
              <a:buFont typeface="Raleway"/>
              <a:buNone/>
              <a:defRPr sz="2800">
                <a:solidFill>
                  <a:schemeClr val="accent4"/>
                </a:solidFill>
                <a:latin typeface="Raleway"/>
                <a:ea typeface="Raleway"/>
                <a:cs typeface="Raleway"/>
                <a:sym typeface="Raleway"/>
              </a:defRPr>
            </a:lvl3pPr>
            <a:lvl4pPr lvl="3">
              <a:spcBef>
                <a:spcPts val="0"/>
              </a:spcBef>
              <a:spcAft>
                <a:spcPts val="0"/>
              </a:spcAft>
              <a:buClr>
                <a:schemeClr val="accent4"/>
              </a:buClr>
              <a:buSzPts val="2800"/>
              <a:buFont typeface="Raleway"/>
              <a:buNone/>
              <a:defRPr sz="2800">
                <a:solidFill>
                  <a:schemeClr val="accent4"/>
                </a:solidFill>
                <a:latin typeface="Raleway"/>
                <a:ea typeface="Raleway"/>
                <a:cs typeface="Raleway"/>
                <a:sym typeface="Raleway"/>
              </a:defRPr>
            </a:lvl4pPr>
            <a:lvl5pPr lvl="4">
              <a:spcBef>
                <a:spcPts val="0"/>
              </a:spcBef>
              <a:spcAft>
                <a:spcPts val="0"/>
              </a:spcAft>
              <a:buClr>
                <a:schemeClr val="accent4"/>
              </a:buClr>
              <a:buSzPts val="2800"/>
              <a:buFont typeface="Raleway"/>
              <a:buNone/>
              <a:defRPr sz="2800">
                <a:solidFill>
                  <a:schemeClr val="accent4"/>
                </a:solidFill>
                <a:latin typeface="Raleway"/>
                <a:ea typeface="Raleway"/>
                <a:cs typeface="Raleway"/>
                <a:sym typeface="Raleway"/>
              </a:defRPr>
            </a:lvl5pPr>
            <a:lvl6pPr lvl="5">
              <a:spcBef>
                <a:spcPts val="0"/>
              </a:spcBef>
              <a:spcAft>
                <a:spcPts val="0"/>
              </a:spcAft>
              <a:buClr>
                <a:schemeClr val="accent4"/>
              </a:buClr>
              <a:buSzPts val="2800"/>
              <a:buFont typeface="Raleway"/>
              <a:buNone/>
              <a:defRPr sz="2800">
                <a:solidFill>
                  <a:schemeClr val="accent4"/>
                </a:solidFill>
                <a:latin typeface="Raleway"/>
                <a:ea typeface="Raleway"/>
                <a:cs typeface="Raleway"/>
                <a:sym typeface="Raleway"/>
              </a:defRPr>
            </a:lvl6pPr>
            <a:lvl7pPr lvl="6">
              <a:spcBef>
                <a:spcPts val="0"/>
              </a:spcBef>
              <a:spcAft>
                <a:spcPts val="0"/>
              </a:spcAft>
              <a:buClr>
                <a:schemeClr val="accent4"/>
              </a:buClr>
              <a:buSzPts val="2800"/>
              <a:buFont typeface="Raleway"/>
              <a:buNone/>
              <a:defRPr sz="2800">
                <a:solidFill>
                  <a:schemeClr val="accent4"/>
                </a:solidFill>
                <a:latin typeface="Raleway"/>
                <a:ea typeface="Raleway"/>
                <a:cs typeface="Raleway"/>
                <a:sym typeface="Raleway"/>
              </a:defRPr>
            </a:lvl7pPr>
            <a:lvl8pPr lvl="7">
              <a:spcBef>
                <a:spcPts val="0"/>
              </a:spcBef>
              <a:spcAft>
                <a:spcPts val="0"/>
              </a:spcAft>
              <a:buClr>
                <a:schemeClr val="accent4"/>
              </a:buClr>
              <a:buSzPts val="2800"/>
              <a:buFont typeface="Raleway"/>
              <a:buNone/>
              <a:defRPr sz="2800">
                <a:solidFill>
                  <a:schemeClr val="accent4"/>
                </a:solidFill>
                <a:latin typeface="Raleway"/>
                <a:ea typeface="Raleway"/>
                <a:cs typeface="Raleway"/>
                <a:sym typeface="Raleway"/>
              </a:defRPr>
            </a:lvl8pPr>
            <a:lvl9pPr lvl="8">
              <a:spcBef>
                <a:spcPts val="0"/>
              </a:spcBef>
              <a:spcAft>
                <a:spcPts val="0"/>
              </a:spcAft>
              <a:buClr>
                <a:schemeClr val="accent4"/>
              </a:buClr>
              <a:buSzPts val="2800"/>
              <a:buFont typeface="Raleway"/>
              <a:buNone/>
              <a:defRPr sz="2800">
                <a:solidFill>
                  <a:schemeClr val="accent4"/>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Raleway"/>
              <a:buChar char="●"/>
              <a:defRPr sz="1800">
                <a:solidFill>
                  <a:schemeClr val="dk2"/>
                </a:solidFill>
                <a:latin typeface="Raleway"/>
                <a:ea typeface="Raleway"/>
                <a:cs typeface="Raleway"/>
                <a:sym typeface="Raleway"/>
              </a:defRPr>
            </a:lvl1pPr>
            <a:lvl2pPr marL="914400" lvl="1"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marL="1371600" lvl="2"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9pPr>
          </a:lstStyle>
          <a:p>
            <a:endParaRPr dirty="0"/>
          </a:p>
        </p:txBody>
      </p:sp>
      <p:sp>
        <p:nvSpPr>
          <p:cNvPr id="3" name="TextBox 2">
            <a:extLst>
              <a:ext uri="{FF2B5EF4-FFF2-40B4-BE49-F238E27FC236}">
                <a16:creationId xmlns:a16="http://schemas.microsoft.com/office/drawing/2014/main" id="{FE58CA50-016E-4FEF-82DA-709AB990BF84}"/>
              </a:ext>
            </a:extLst>
          </p:cNvPr>
          <p:cNvSpPr txBox="1"/>
          <p:nvPr userDrawn="1"/>
        </p:nvSpPr>
        <p:spPr>
          <a:xfrm>
            <a:off x="150019" y="4928056"/>
            <a:ext cx="9144000" cy="230832"/>
          </a:xfrm>
          <a:prstGeom prst="rect">
            <a:avLst/>
          </a:prstGeom>
          <a:noFill/>
        </p:spPr>
        <p:txBody>
          <a:bodyPr wrap="square" rtlCol="0">
            <a:spAutoFit/>
          </a:bodyPr>
          <a:lstStyle/>
          <a:p>
            <a:r>
              <a:rPr lang="en-SG" sz="900" dirty="0"/>
              <a:t>© 2021 Nanyang Technological University, Singapore.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Lst>
  <p:transition spd="slow">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hyperlink" Target="https://www.myfitnesspal.com/food/search" TargetMode="External"/><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8"/>
          <p:cNvSpPr txBox="1">
            <a:spLocks noGrp="1"/>
          </p:cNvSpPr>
          <p:nvPr>
            <p:ph type="title"/>
          </p:nvPr>
        </p:nvSpPr>
        <p:spPr>
          <a:xfrm>
            <a:off x="716550" y="742674"/>
            <a:ext cx="7710900" cy="3772175"/>
          </a:xfrm>
          <a:prstGeom prst="rect">
            <a:avLst/>
          </a:prstGeom>
        </p:spPr>
        <p:txBody>
          <a:bodyPr spcFirstLastPara="1" wrap="square" lIns="91425" tIns="91425" rIns="91425" bIns="91425" anchor="t" anchorCtr="0">
            <a:noAutofit/>
          </a:bodyPr>
          <a:lstStyle/>
          <a:p>
            <a:r>
              <a:rPr lang="en" sz="1100" dirty="0">
                <a:solidFill>
                  <a:schemeClr val="bg1">
                    <a:lumMod val="10000"/>
                  </a:schemeClr>
                </a:solidFill>
                <a:latin typeface="Roboto" panose="02000000000000000000" pitchFamily="2" charset="0"/>
                <a:ea typeface="Roboto" panose="02000000000000000000" pitchFamily="2" charset="0"/>
                <a:cs typeface="Arial"/>
                <a:sym typeface="Arial"/>
              </a:rPr>
              <a:t>INTERDISCIPLINARY</a:t>
            </a:r>
            <a:r>
              <a:rPr lang="en" sz="1100" b="1" dirty="0">
                <a:solidFill>
                  <a:schemeClr val="bg1">
                    <a:lumMod val="10000"/>
                  </a:schemeClr>
                </a:solidFill>
                <a:latin typeface="Roboto" panose="02000000000000000000" pitchFamily="2" charset="0"/>
                <a:ea typeface="Roboto" panose="02000000000000000000" pitchFamily="2" charset="0"/>
                <a:cs typeface="Arial"/>
                <a:sym typeface="Arial"/>
              </a:rPr>
              <a:t> </a:t>
            </a:r>
            <a:r>
              <a:rPr lang="en" sz="1100" dirty="0">
                <a:solidFill>
                  <a:schemeClr val="bg1">
                    <a:lumMod val="10000"/>
                  </a:schemeClr>
                </a:solidFill>
                <a:latin typeface="Roboto" panose="02000000000000000000" pitchFamily="2" charset="0"/>
                <a:ea typeface="Roboto" panose="02000000000000000000" pitchFamily="2" charset="0"/>
                <a:cs typeface="Arial"/>
                <a:sym typeface="Arial"/>
              </a:rPr>
              <a:t>COLLABORATIVE CORE (ICC)</a:t>
            </a:r>
            <a:br>
              <a:rPr lang="en" sz="1100" dirty="0">
                <a:latin typeface="Roboto" panose="02000000000000000000" pitchFamily="2" charset="0"/>
                <a:ea typeface="Roboto" panose="02000000000000000000" pitchFamily="2" charset="0"/>
                <a:cs typeface="Arial"/>
              </a:rPr>
            </a:br>
            <a:r>
              <a:rPr lang="en" sz="1100" dirty="0">
                <a:solidFill>
                  <a:schemeClr val="bg1">
                    <a:lumMod val="10000"/>
                  </a:schemeClr>
                </a:solidFill>
                <a:latin typeface="Roboto" panose="02000000000000000000" pitchFamily="2" charset="0"/>
                <a:ea typeface="Roboto" panose="02000000000000000000" pitchFamily="2" charset="0"/>
                <a:cs typeface="Arial"/>
                <a:sym typeface="Arial"/>
              </a:rPr>
              <a:t>CC0005 HEALTHY LIVING AND WELLBEING</a:t>
            </a:r>
            <a:br>
              <a:rPr lang="en" sz="1100" dirty="0">
                <a:ea typeface="Roboto" panose="02000000000000000000" pitchFamily="2" charset="0"/>
                <a:cs typeface="Arial"/>
              </a:rPr>
            </a:br>
            <a:br>
              <a:rPr lang="en" sz="1400" dirty="0">
                <a:ea typeface="Roboto"/>
                <a:cs typeface="Arial"/>
                <a:sym typeface="Arial"/>
              </a:rPr>
            </a:br>
            <a:br>
              <a:rPr lang="en" sz="1400" dirty="0">
                <a:ea typeface="Roboto"/>
                <a:cs typeface="Arial"/>
                <a:sym typeface="Arial"/>
              </a:rPr>
            </a:br>
            <a:br>
              <a:rPr lang="en" sz="1400" dirty="0">
                <a:ea typeface="Roboto"/>
                <a:cs typeface="Arial"/>
                <a:sym typeface="Arial"/>
              </a:rPr>
            </a:br>
            <a:r>
              <a:rPr lang="en-SG" sz="4400" b="1" dirty="0">
                <a:latin typeface="Arial"/>
                <a:ea typeface="Arial"/>
                <a:cs typeface="Arial"/>
                <a:sym typeface="Arial"/>
              </a:rPr>
              <a:t>TUTORIAL 2</a:t>
            </a:r>
            <a:br>
              <a:rPr lang="en-SG" sz="4400" b="1" dirty="0">
                <a:latin typeface="Arial"/>
                <a:ea typeface="Arial"/>
                <a:cs typeface="Arial"/>
                <a:sym typeface="Arial"/>
              </a:rPr>
            </a:br>
            <a:r>
              <a:rPr lang="en" sz="4400" b="1" dirty="0">
                <a:solidFill>
                  <a:schemeClr val="bg1">
                    <a:lumMod val="50000"/>
                  </a:schemeClr>
                </a:solidFill>
                <a:latin typeface="Roboto"/>
                <a:ea typeface="Roboto"/>
                <a:cs typeface="Arial"/>
                <a:sym typeface="Arial"/>
              </a:rPr>
              <a:t>HEALTH AND </a:t>
            </a:r>
            <a:r>
              <a:rPr lang="en-SG" sz="4400" b="1" dirty="0">
                <a:solidFill>
                  <a:schemeClr val="bg1">
                    <a:lumMod val="50000"/>
                  </a:schemeClr>
                </a:solidFill>
                <a:latin typeface="Roboto"/>
                <a:ea typeface="Roboto"/>
                <a:cs typeface="Arial"/>
                <a:sym typeface="Arial"/>
              </a:rPr>
              <a:t>NUTRITION</a:t>
            </a:r>
            <a:br>
              <a:rPr lang="en-SG" sz="4400" b="1" dirty="0">
                <a:latin typeface="Roboto" panose="02000000000000000000" pitchFamily="2" charset="0"/>
                <a:ea typeface="Roboto" panose="02000000000000000000" pitchFamily="2" charset="0"/>
                <a:cs typeface="Arial"/>
              </a:rPr>
            </a:br>
            <a:endParaRPr lang="en-US" sz="4400" b="1" dirty="0">
              <a:solidFill>
                <a:schemeClr val="bg1">
                  <a:lumMod val="50000"/>
                </a:schemeClr>
              </a:solidFill>
              <a:latin typeface="Roboto" panose="02000000000000000000" pitchFamily="2" charset="0"/>
              <a:ea typeface="Roboto" panose="02000000000000000000" pitchFamily="2" charset="0"/>
              <a:cs typeface="Arial"/>
            </a:endParaRPr>
          </a:p>
        </p:txBody>
      </p:sp>
      <p:sp>
        <p:nvSpPr>
          <p:cNvPr id="441" name="Google Shape;441;p58"/>
          <p:cNvSpPr txBox="1">
            <a:spLocks noGrp="1"/>
          </p:cNvSpPr>
          <p:nvPr>
            <p:ph type="subTitle" idx="2"/>
          </p:nvPr>
        </p:nvSpPr>
        <p:spPr>
          <a:xfrm>
            <a:off x="1398850" y="2379515"/>
            <a:ext cx="2349000" cy="6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a:p>
            <a:pPr marL="0" lvl="0" indent="0" algn="ctr" rtl="0">
              <a:spcBef>
                <a:spcPts val="1600"/>
              </a:spcBef>
              <a:spcAft>
                <a:spcPts val="1600"/>
              </a:spcAft>
              <a:buNone/>
            </a:pPr>
            <a:endParaRPr dirty="0"/>
          </a:p>
        </p:txBody>
      </p:sp>
      <p:sp>
        <p:nvSpPr>
          <p:cNvPr id="442" name="Google Shape;442;p58"/>
          <p:cNvSpPr txBox="1">
            <a:spLocks noGrp="1"/>
          </p:cNvSpPr>
          <p:nvPr>
            <p:ph type="subTitle" idx="3"/>
          </p:nvPr>
        </p:nvSpPr>
        <p:spPr>
          <a:xfrm>
            <a:off x="3307847" y="3586382"/>
            <a:ext cx="2349000" cy="33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2000" b="1" dirty="0">
                <a:latin typeface="Arial"/>
                <a:ea typeface="Arial"/>
                <a:cs typeface="Arial"/>
                <a:sym typeface="Arial"/>
              </a:rPr>
              <a:t>Ms Janice Tay</a:t>
            </a:r>
            <a:endParaRPr sz="2000" b="1" dirty="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71"/>
          <p:cNvSpPr txBox="1">
            <a:spLocks noGrp="1"/>
          </p:cNvSpPr>
          <p:nvPr>
            <p:ph type="title"/>
          </p:nvPr>
        </p:nvSpPr>
        <p:spPr>
          <a:xfrm>
            <a:off x="2808325" y="2161525"/>
            <a:ext cx="6335700" cy="1307400"/>
          </a:xfrm>
          <a:prstGeom prst="rect">
            <a:avLst/>
          </a:prstGeom>
          <a:noFill/>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sz="2400">
                <a:solidFill>
                  <a:srgbClr val="323232"/>
                </a:solidFill>
                <a:latin typeface="Roboto"/>
                <a:ea typeface="Roboto"/>
                <a:cs typeface="Roboto"/>
                <a:sym typeface="Roboto"/>
              </a:rPr>
              <a:t>The energy content of food is expressed in calories (kcal) or kilojoules (kj)</a:t>
            </a:r>
            <a:endParaRPr sz="2400">
              <a:latin typeface="Roboto"/>
              <a:ea typeface="Roboto"/>
              <a:cs typeface="Roboto"/>
              <a:sym typeface="Roboto"/>
            </a:endParaRPr>
          </a:p>
        </p:txBody>
      </p:sp>
      <p:sp>
        <p:nvSpPr>
          <p:cNvPr id="589" name="Google Shape;589;p71"/>
          <p:cNvSpPr txBox="1">
            <a:spLocks noGrp="1"/>
          </p:cNvSpPr>
          <p:nvPr>
            <p:ph type="subTitle" idx="1"/>
          </p:nvPr>
        </p:nvSpPr>
        <p:spPr>
          <a:xfrm>
            <a:off x="2846113" y="3358900"/>
            <a:ext cx="6260100" cy="792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400">
                <a:solidFill>
                  <a:srgbClr val="323232"/>
                </a:solidFill>
                <a:latin typeface="Roboto"/>
                <a:ea typeface="Roboto"/>
                <a:cs typeface="Roboto"/>
                <a:sym typeface="Roboto"/>
              </a:rPr>
              <a:t>A calorie is a unit that is used to measure energy</a:t>
            </a:r>
            <a:endParaRPr sz="2400">
              <a:latin typeface="Roboto"/>
              <a:ea typeface="Roboto"/>
              <a:cs typeface="Roboto"/>
              <a:sym typeface="Roboto"/>
            </a:endParaRPr>
          </a:p>
        </p:txBody>
      </p:sp>
      <p:sp>
        <p:nvSpPr>
          <p:cNvPr id="590" name="Google Shape;590;p71"/>
          <p:cNvSpPr txBox="1">
            <a:spLocks noGrp="1"/>
          </p:cNvSpPr>
          <p:nvPr>
            <p:ph type="title" idx="2"/>
          </p:nvPr>
        </p:nvSpPr>
        <p:spPr>
          <a:xfrm>
            <a:off x="266150" y="418075"/>
            <a:ext cx="2307300" cy="332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022"/>
              <a:t>F O O D</a:t>
            </a:r>
            <a:endParaRPr sz="11500"/>
          </a:p>
        </p:txBody>
      </p:sp>
      <p:pic>
        <p:nvPicPr>
          <p:cNvPr id="591" name="Google Shape;591;p71"/>
          <p:cNvPicPr preferRelativeResize="0"/>
          <p:nvPr/>
        </p:nvPicPr>
        <p:blipFill rotWithShape="1">
          <a:blip r:embed="rId3">
            <a:alphaModFix/>
          </a:blip>
          <a:srcRect r="-512"/>
          <a:stretch/>
        </p:blipFill>
        <p:spPr>
          <a:xfrm>
            <a:off x="2808325" y="0"/>
            <a:ext cx="6335675" cy="2161525"/>
          </a:xfrm>
          <a:prstGeom prst="rect">
            <a:avLst/>
          </a:prstGeom>
          <a:noFill/>
          <a:ln>
            <a:noFill/>
          </a:ln>
        </p:spPr>
      </p:pic>
      <p:sp>
        <p:nvSpPr>
          <p:cNvPr id="592" name="Google Shape;592;p71"/>
          <p:cNvSpPr txBox="1"/>
          <p:nvPr/>
        </p:nvSpPr>
        <p:spPr>
          <a:xfrm>
            <a:off x="2808325" y="4446700"/>
            <a:ext cx="5284500" cy="55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400">
                <a:solidFill>
                  <a:srgbClr val="323232"/>
                </a:solidFill>
                <a:latin typeface="Roboto"/>
                <a:ea typeface="Roboto"/>
                <a:cs typeface="Roboto"/>
                <a:sym typeface="Roboto"/>
              </a:rPr>
              <a:t>One kcal equals 4.184 kj</a:t>
            </a:r>
            <a:endParaRPr sz="24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8"/>
                                        </p:tgtEl>
                                        <p:attrNameLst>
                                          <p:attrName>style.visibility</p:attrName>
                                        </p:attrNameLst>
                                      </p:cBhvr>
                                      <p:to>
                                        <p:strVal val="visible"/>
                                      </p:to>
                                    </p:set>
                                    <p:anim calcmode="lin" valueType="num">
                                      <p:cBhvr additive="base">
                                        <p:cTn id="7" dur="1000"/>
                                        <p:tgtEl>
                                          <p:spTgt spid="58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89"/>
                                        </p:tgtEl>
                                        <p:attrNameLst>
                                          <p:attrName>style.visibility</p:attrName>
                                        </p:attrNameLst>
                                      </p:cBhvr>
                                      <p:to>
                                        <p:strVal val="visible"/>
                                      </p:to>
                                    </p:set>
                                    <p:anim calcmode="lin" valueType="num">
                                      <p:cBhvr additive="base">
                                        <p:cTn id="12" dur="1000"/>
                                        <p:tgtEl>
                                          <p:spTgt spid="58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92"/>
                                        </p:tgtEl>
                                        <p:attrNameLst>
                                          <p:attrName>style.visibility</p:attrName>
                                        </p:attrNameLst>
                                      </p:cBhvr>
                                      <p:to>
                                        <p:strVal val="visible"/>
                                      </p:to>
                                    </p:set>
                                    <p:anim calcmode="lin" valueType="num">
                                      <p:cBhvr additive="base">
                                        <p:cTn id="17" dur="1000"/>
                                        <p:tgtEl>
                                          <p:spTgt spid="5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3"/>
          <p:cNvSpPr/>
          <p:nvPr/>
        </p:nvSpPr>
        <p:spPr>
          <a:xfrm>
            <a:off x="0" y="1325488"/>
            <a:ext cx="9144000" cy="3516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700">
                <a:solidFill>
                  <a:srgbClr val="111111"/>
                </a:solidFill>
                <a:latin typeface="Georgia"/>
                <a:ea typeface="Georgia"/>
                <a:cs typeface="Georgia"/>
                <a:sym typeface="Georgia"/>
              </a:rPr>
              <a:t>               </a:t>
            </a:r>
            <a:endParaRPr sz="3700">
              <a:solidFill>
                <a:srgbClr val="111111"/>
              </a:solidFill>
              <a:latin typeface="Georgia"/>
              <a:ea typeface="Georgia"/>
              <a:cs typeface="Georgia"/>
              <a:sym typeface="Georgia"/>
            </a:endParaRPr>
          </a:p>
          <a:p>
            <a:pPr marL="0" lvl="0" indent="0" algn="l" rtl="0">
              <a:lnSpc>
                <a:spcPct val="150000"/>
              </a:lnSpc>
              <a:spcBef>
                <a:spcPts val="0"/>
              </a:spcBef>
              <a:spcAft>
                <a:spcPts val="0"/>
              </a:spcAft>
              <a:buNone/>
            </a:pPr>
            <a:r>
              <a:rPr lang="en" sz="3000">
                <a:solidFill>
                  <a:srgbClr val="111111"/>
                </a:solidFill>
                <a:latin typeface="Roboto"/>
                <a:ea typeface="Roboto"/>
                <a:cs typeface="Roboto"/>
                <a:sym typeface="Roboto"/>
              </a:rPr>
              <a:t>                   1 g of carbohydrates = 4 kcal</a:t>
            </a:r>
            <a:endParaRPr sz="3000">
              <a:solidFill>
                <a:srgbClr val="111111"/>
              </a:solidFill>
              <a:latin typeface="Roboto"/>
              <a:ea typeface="Roboto"/>
              <a:cs typeface="Roboto"/>
              <a:sym typeface="Roboto"/>
            </a:endParaRPr>
          </a:p>
          <a:p>
            <a:pPr marL="914400" lvl="0" indent="0" algn="l" rtl="0">
              <a:lnSpc>
                <a:spcPct val="150000"/>
              </a:lnSpc>
              <a:spcBef>
                <a:spcPts val="0"/>
              </a:spcBef>
              <a:spcAft>
                <a:spcPts val="0"/>
              </a:spcAft>
              <a:buNone/>
            </a:pPr>
            <a:r>
              <a:rPr lang="en" sz="3000">
                <a:solidFill>
                  <a:srgbClr val="111111"/>
                </a:solidFill>
                <a:latin typeface="Roboto"/>
                <a:ea typeface="Roboto"/>
                <a:cs typeface="Roboto"/>
                <a:sym typeface="Roboto"/>
              </a:rPr>
              <a:t>         1 g of fat = 9 kcal</a:t>
            </a:r>
            <a:endParaRPr sz="3000">
              <a:solidFill>
                <a:srgbClr val="111111"/>
              </a:solidFill>
              <a:latin typeface="Roboto"/>
              <a:ea typeface="Roboto"/>
              <a:cs typeface="Roboto"/>
              <a:sym typeface="Roboto"/>
            </a:endParaRPr>
          </a:p>
          <a:p>
            <a:pPr marL="914400" lvl="0" indent="0" algn="l" rtl="0">
              <a:lnSpc>
                <a:spcPct val="150000"/>
              </a:lnSpc>
              <a:spcBef>
                <a:spcPts val="0"/>
              </a:spcBef>
              <a:spcAft>
                <a:spcPts val="0"/>
              </a:spcAft>
              <a:buNone/>
            </a:pPr>
            <a:r>
              <a:rPr lang="en" sz="3000">
                <a:solidFill>
                  <a:srgbClr val="111111"/>
                </a:solidFill>
                <a:latin typeface="Roboto"/>
                <a:ea typeface="Roboto"/>
                <a:cs typeface="Roboto"/>
                <a:sym typeface="Roboto"/>
              </a:rPr>
              <a:t>         1 g of protein = 4 kcal </a:t>
            </a:r>
            <a:endParaRPr sz="3000">
              <a:solidFill>
                <a:srgbClr val="111111"/>
              </a:solidFill>
              <a:latin typeface="Roboto"/>
              <a:ea typeface="Roboto"/>
              <a:cs typeface="Roboto"/>
              <a:sym typeface="Roboto"/>
            </a:endParaRPr>
          </a:p>
          <a:p>
            <a:pPr marL="914400" lvl="0" indent="0" algn="l" rtl="0">
              <a:lnSpc>
                <a:spcPct val="150000"/>
              </a:lnSpc>
              <a:spcBef>
                <a:spcPts val="0"/>
              </a:spcBef>
              <a:spcAft>
                <a:spcPts val="0"/>
              </a:spcAft>
              <a:buNone/>
            </a:pPr>
            <a:r>
              <a:rPr lang="en" sz="3000">
                <a:solidFill>
                  <a:srgbClr val="111111"/>
                </a:solidFill>
                <a:latin typeface="Roboto"/>
                <a:ea typeface="Roboto"/>
                <a:cs typeface="Roboto"/>
                <a:sym typeface="Roboto"/>
              </a:rPr>
              <a:t>         1 g of alcohol = 7 kcal</a:t>
            </a:r>
            <a:endParaRPr sz="3000">
              <a:solidFill>
                <a:srgbClr val="111111"/>
              </a:solidFill>
              <a:highlight>
                <a:schemeClr val="accent1"/>
              </a:highlight>
              <a:latin typeface="Roboto"/>
              <a:ea typeface="Roboto"/>
              <a:cs typeface="Roboto"/>
              <a:sym typeface="Roboto"/>
            </a:endParaRPr>
          </a:p>
        </p:txBody>
      </p:sp>
      <p:sp>
        <p:nvSpPr>
          <p:cNvPr id="607" name="Google Shape;607;p73"/>
          <p:cNvSpPr txBox="1">
            <a:spLocks noGrp="1"/>
          </p:cNvSpPr>
          <p:nvPr>
            <p:ph type="title"/>
          </p:nvPr>
        </p:nvSpPr>
        <p:spPr>
          <a:xfrm>
            <a:off x="-77950" y="68200"/>
            <a:ext cx="9144000" cy="1600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1200"/>
              </a:spcAft>
              <a:buClr>
                <a:srgbClr val="000000"/>
              </a:buClr>
              <a:buSzPts val="990"/>
              <a:buFont typeface="Arial"/>
              <a:buNone/>
            </a:pPr>
            <a:r>
              <a:rPr lang="en" sz="3000">
                <a:solidFill>
                  <a:srgbClr val="111111"/>
                </a:solidFill>
                <a:latin typeface="Roboto"/>
                <a:ea typeface="Roboto"/>
                <a:cs typeface="Roboto"/>
                <a:sym typeface="Roboto"/>
              </a:rPr>
              <a:t>The Atwater system has been widely used, in part because of its obvious simplicity</a:t>
            </a:r>
            <a:endParaRPr sz="3000" b="1">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06"/>
                                        </p:tgtEl>
                                        <p:attrNameLst>
                                          <p:attrName>style.visibility</p:attrName>
                                        </p:attrNameLst>
                                      </p:cBhvr>
                                      <p:to>
                                        <p:strVal val="visible"/>
                                      </p:to>
                                    </p:set>
                                    <p:animEffect transition="in" filter="fade">
                                      <p:cBhvr>
                                        <p:cTn id="7" dur="1000"/>
                                        <p:tgtEl>
                                          <p:spTgt spid="606"/>
                                        </p:tgtEl>
                                      </p:cBhvr>
                                    </p:animEffect>
                                  </p:childTnLst>
                                </p:cTn>
                              </p:par>
                              <p:par>
                                <p:cTn id="8" presetID="10" presetClass="entr" presetSubtype="0" fill="hold" nodeType="withEffect">
                                  <p:stCondLst>
                                    <p:cond delay="0"/>
                                  </p:stCondLst>
                                  <p:childTnLst>
                                    <p:set>
                                      <p:cBhvr>
                                        <p:cTn id="9" dur="1" fill="hold">
                                          <p:stCondLst>
                                            <p:cond delay="0"/>
                                          </p:stCondLst>
                                        </p:cTn>
                                        <p:tgtEl>
                                          <p:spTgt spid="607"/>
                                        </p:tgtEl>
                                        <p:attrNameLst>
                                          <p:attrName>style.visibility</p:attrName>
                                        </p:attrNameLst>
                                      </p:cBhvr>
                                      <p:to>
                                        <p:strVal val="visible"/>
                                      </p:to>
                                    </p:set>
                                    <p:animEffect transition="in" filter="fade">
                                      <p:cBhvr>
                                        <p:cTn id="10" dur="1000"/>
                                        <p:tgtEl>
                                          <p:spTgt spid="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4" name="Google Shape;614;p74"/>
          <p:cNvSpPr txBox="1"/>
          <p:nvPr/>
        </p:nvSpPr>
        <p:spPr>
          <a:xfrm>
            <a:off x="664175" y="2121400"/>
            <a:ext cx="7358400" cy="569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sz="1100" u="sng">
              <a:solidFill>
                <a:srgbClr val="FF0000"/>
              </a:solidFill>
              <a:latin typeface="Helvetica Neue"/>
              <a:ea typeface="Helvetica Neue"/>
              <a:cs typeface="Helvetica Neue"/>
              <a:sym typeface="Helvetica Neue"/>
            </a:endParaRPr>
          </a:p>
          <a:p>
            <a:pPr marL="0" lvl="0" indent="0" algn="l" rtl="0">
              <a:spcBef>
                <a:spcPts val="0"/>
              </a:spcBef>
              <a:spcAft>
                <a:spcPts val="0"/>
              </a:spcAft>
              <a:buNone/>
            </a:pPr>
            <a:endParaRPr>
              <a:latin typeface="Raleway"/>
              <a:ea typeface="Raleway"/>
              <a:cs typeface="Raleway"/>
              <a:sym typeface="Raleway"/>
            </a:endParaRPr>
          </a:p>
        </p:txBody>
      </p:sp>
      <p:sp>
        <p:nvSpPr>
          <p:cNvPr id="617" name="Google Shape;617;p74"/>
          <p:cNvSpPr txBox="1"/>
          <p:nvPr/>
        </p:nvSpPr>
        <p:spPr>
          <a:xfrm>
            <a:off x="680800" y="3354750"/>
            <a:ext cx="592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aleway"/>
              <a:ea typeface="Raleway"/>
              <a:cs typeface="Raleway"/>
              <a:sym typeface="Raleway"/>
            </a:endParaRPr>
          </a:p>
        </p:txBody>
      </p:sp>
      <p:sp>
        <p:nvSpPr>
          <p:cNvPr id="620" name="Google Shape;620;p74"/>
          <p:cNvSpPr txBox="1"/>
          <p:nvPr/>
        </p:nvSpPr>
        <p:spPr>
          <a:xfrm>
            <a:off x="716100" y="4093125"/>
            <a:ext cx="588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aleway"/>
              <a:ea typeface="Raleway"/>
              <a:cs typeface="Raleway"/>
              <a:sym typeface="Raleway"/>
            </a:endParaRPr>
          </a:p>
        </p:txBody>
      </p:sp>
      <p:sp>
        <p:nvSpPr>
          <p:cNvPr id="623" name="Google Shape;623;p74"/>
          <p:cNvSpPr txBox="1"/>
          <p:nvPr/>
        </p:nvSpPr>
        <p:spPr>
          <a:xfrm>
            <a:off x="7445700" y="125100"/>
            <a:ext cx="1348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2"/>
                </a:solidFill>
                <a:latin typeface="Roboto"/>
                <a:ea typeface="Roboto"/>
                <a:cs typeface="Roboto"/>
                <a:sym typeface="Roboto"/>
              </a:rPr>
              <a:t>Activity #2</a:t>
            </a:r>
            <a:endParaRPr sz="1100" b="1">
              <a:solidFill>
                <a:schemeClr val="dk2"/>
              </a:solidFill>
              <a:latin typeface="Roboto"/>
              <a:ea typeface="Roboto"/>
              <a:cs typeface="Roboto"/>
              <a:sym typeface="Roboto"/>
            </a:endParaRPr>
          </a:p>
        </p:txBody>
      </p:sp>
      <p:sp>
        <p:nvSpPr>
          <p:cNvPr id="2" name="Title 1">
            <a:extLst>
              <a:ext uri="{FF2B5EF4-FFF2-40B4-BE49-F238E27FC236}">
                <a16:creationId xmlns:a16="http://schemas.microsoft.com/office/drawing/2014/main" id="{6A83CF29-278C-49B6-B247-CE609794E6DD}"/>
              </a:ext>
            </a:extLst>
          </p:cNvPr>
          <p:cNvSpPr>
            <a:spLocks noGrp="1"/>
          </p:cNvSpPr>
          <p:nvPr>
            <p:ph type="title"/>
          </p:nvPr>
        </p:nvSpPr>
        <p:spPr/>
        <p:txBody>
          <a:bodyPr/>
          <a:lstStyle/>
          <a:p>
            <a:r>
              <a:rPr lang="en-SG" sz="1800" b="1">
                <a:effectLst/>
                <a:latin typeface="Calibri" panose="020F0502020204030204" pitchFamily="34" charset="0"/>
                <a:ea typeface="Helvetica Neue" panose="020B0604020202020204" charset="0"/>
              </a:rPr>
              <a:t>(a) Macronutrient Energy Content and Percentage Composition of </a:t>
            </a:r>
            <a:br>
              <a:rPr lang="en-SG" sz="1800" b="1">
                <a:effectLst/>
                <a:latin typeface="Calibri" panose="020F0502020204030204" pitchFamily="34" charset="0"/>
                <a:ea typeface="Helvetica Neue" panose="020B0604020202020204" charset="0"/>
              </a:rPr>
            </a:br>
            <a:r>
              <a:rPr lang="en-SG" sz="1800" b="1">
                <a:solidFill>
                  <a:srgbClr val="FF0000"/>
                </a:solidFill>
                <a:effectLst/>
                <a:latin typeface="Calibri" panose="020F0502020204030204" pitchFamily="34" charset="0"/>
                <a:ea typeface="Helvetica Neue" panose="020B0604020202020204" charset="0"/>
              </a:rPr>
              <a:t>Sweet Home Granola</a:t>
            </a:r>
            <a:endParaRPr lang="en-SG"/>
          </a:p>
        </p:txBody>
      </p:sp>
      <p:graphicFrame>
        <p:nvGraphicFramePr>
          <p:cNvPr id="4" name="Table 3">
            <a:extLst>
              <a:ext uri="{FF2B5EF4-FFF2-40B4-BE49-F238E27FC236}">
                <a16:creationId xmlns:a16="http://schemas.microsoft.com/office/drawing/2014/main" id="{A2F3E76E-102F-46CC-9809-5A2A79E71F21}"/>
              </a:ext>
            </a:extLst>
          </p:cNvPr>
          <p:cNvGraphicFramePr/>
          <p:nvPr>
            <p:extLst>
              <p:ext uri="{D42A27DB-BD31-4B8C-83A1-F6EECF244321}">
                <p14:modId xmlns:p14="http://schemas.microsoft.com/office/powerpoint/2010/main" val="2089776623"/>
              </p:ext>
            </p:extLst>
          </p:nvPr>
        </p:nvGraphicFramePr>
        <p:xfrm>
          <a:off x="1290274" y="2969979"/>
          <a:ext cx="6563451" cy="1395739"/>
        </p:xfrm>
        <a:graphic>
          <a:graphicData uri="http://schemas.openxmlformats.org/drawingml/2006/table">
            <a:tbl>
              <a:tblPr bandRow="1">
                <a:tableStyleId>{92464656-D083-4BAA-9AD3-2FB86BAACE0D}</a:tableStyleId>
              </a:tblPr>
              <a:tblGrid>
                <a:gridCol w="1039045">
                  <a:extLst>
                    <a:ext uri="{9D8B030D-6E8A-4147-A177-3AD203B41FA5}">
                      <a16:colId xmlns:a16="http://schemas.microsoft.com/office/drawing/2014/main" val="3071884419"/>
                    </a:ext>
                  </a:extLst>
                </a:gridCol>
                <a:gridCol w="1291144">
                  <a:extLst>
                    <a:ext uri="{9D8B030D-6E8A-4147-A177-3AD203B41FA5}">
                      <a16:colId xmlns:a16="http://schemas.microsoft.com/office/drawing/2014/main" val="837130162"/>
                    </a:ext>
                  </a:extLst>
                </a:gridCol>
                <a:gridCol w="1185314">
                  <a:extLst>
                    <a:ext uri="{9D8B030D-6E8A-4147-A177-3AD203B41FA5}">
                      <a16:colId xmlns:a16="http://schemas.microsoft.com/office/drawing/2014/main" val="75838862"/>
                    </a:ext>
                  </a:extLst>
                </a:gridCol>
                <a:gridCol w="1629806">
                  <a:extLst>
                    <a:ext uri="{9D8B030D-6E8A-4147-A177-3AD203B41FA5}">
                      <a16:colId xmlns:a16="http://schemas.microsoft.com/office/drawing/2014/main" val="404902870"/>
                    </a:ext>
                  </a:extLst>
                </a:gridCol>
                <a:gridCol w="1418142">
                  <a:extLst>
                    <a:ext uri="{9D8B030D-6E8A-4147-A177-3AD203B41FA5}">
                      <a16:colId xmlns:a16="http://schemas.microsoft.com/office/drawing/2014/main" val="2481746022"/>
                    </a:ext>
                  </a:extLst>
                </a:gridCol>
              </a:tblGrid>
              <a:tr h="375082">
                <a:tc>
                  <a:txBody>
                    <a:bodyPr/>
                    <a:lstStyle/>
                    <a:p>
                      <a:pPr algn="just" fontAlgn="t">
                        <a:lnSpc>
                          <a:spcPct val="150000"/>
                        </a:lnSpc>
                        <a:spcBef>
                          <a:spcPts val="0"/>
                        </a:spcBef>
                        <a:spcAft>
                          <a:spcPts val="0"/>
                        </a:spcAft>
                      </a:pPr>
                      <a:r>
                        <a:rPr lang="en-SG" sz="1400" b="1" u="none" strike="noStrike">
                          <a:effectLst/>
                        </a:rPr>
                        <a:t>Nutrient</a:t>
                      </a:r>
                      <a:endParaRPr lang="en-SG" sz="2400" b="1" i="0" u="none" strike="noStrike">
                        <a:effectLst/>
                        <a:latin typeface="Arial" panose="020B0604020202020204" pitchFamily="34" charset="0"/>
                      </a:endParaRPr>
                    </a:p>
                  </a:txBody>
                  <a:tcPr marL="68580" marR="68580" marT="7620" marB="0">
                    <a:solidFill>
                      <a:schemeClr val="accent2"/>
                    </a:solidFill>
                  </a:tcPr>
                </a:tc>
                <a:tc>
                  <a:txBody>
                    <a:bodyPr/>
                    <a:lstStyle/>
                    <a:p>
                      <a:pPr algn="ctr" fontAlgn="t">
                        <a:lnSpc>
                          <a:spcPct val="150000"/>
                        </a:lnSpc>
                        <a:spcBef>
                          <a:spcPts val="0"/>
                        </a:spcBef>
                        <a:spcAft>
                          <a:spcPts val="0"/>
                        </a:spcAft>
                      </a:pPr>
                      <a:r>
                        <a:rPr lang="en-SG" sz="1400" b="1" u="none" strike="noStrike">
                          <a:effectLst/>
                        </a:rPr>
                        <a:t>Weight (g)</a:t>
                      </a:r>
                      <a:endParaRPr lang="en-SG" sz="2400" b="1" i="0" u="none" strike="noStrike">
                        <a:effectLst/>
                        <a:latin typeface="Arial" panose="020B0604020202020204" pitchFamily="34" charset="0"/>
                      </a:endParaRPr>
                    </a:p>
                  </a:txBody>
                  <a:tcPr marL="68580" marR="68580" marT="7620" marB="0">
                    <a:solidFill>
                      <a:schemeClr val="accent2"/>
                    </a:solidFill>
                  </a:tcPr>
                </a:tc>
                <a:tc>
                  <a:txBody>
                    <a:bodyPr/>
                    <a:lstStyle/>
                    <a:p>
                      <a:pPr algn="ctr" fontAlgn="t">
                        <a:lnSpc>
                          <a:spcPct val="150000"/>
                        </a:lnSpc>
                        <a:spcBef>
                          <a:spcPts val="0"/>
                        </a:spcBef>
                        <a:spcAft>
                          <a:spcPts val="0"/>
                        </a:spcAft>
                      </a:pPr>
                      <a:r>
                        <a:rPr lang="en-SG" sz="1400" b="1" u="none" strike="noStrike">
                          <a:effectLst/>
                        </a:rPr>
                        <a:t>Atwater GF</a:t>
                      </a:r>
                      <a:endParaRPr lang="en-SG" sz="2400" b="1" i="0" u="none" strike="noStrike">
                        <a:effectLst/>
                        <a:latin typeface="Arial" panose="020B0604020202020204" pitchFamily="34" charset="0"/>
                      </a:endParaRPr>
                    </a:p>
                  </a:txBody>
                  <a:tcPr marL="68580" marR="68580" marT="7620" marB="0">
                    <a:solidFill>
                      <a:schemeClr val="accent2"/>
                    </a:solidFill>
                  </a:tcPr>
                </a:tc>
                <a:tc>
                  <a:txBody>
                    <a:bodyPr/>
                    <a:lstStyle/>
                    <a:p>
                      <a:pPr algn="ctr" fontAlgn="t">
                        <a:lnSpc>
                          <a:spcPct val="150000"/>
                        </a:lnSpc>
                        <a:spcBef>
                          <a:spcPts val="0"/>
                        </a:spcBef>
                        <a:spcAft>
                          <a:spcPts val="0"/>
                        </a:spcAft>
                      </a:pPr>
                      <a:r>
                        <a:rPr lang="en-SG" sz="1400" b="1" u="none" strike="noStrike">
                          <a:effectLst/>
                        </a:rPr>
                        <a:t>Kcal</a:t>
                      </a:r>
                      <a:endParaRPr lang="en-SG" sz="2400" b="1" i="0" u="none" strike="noStrike">
                        <a:effectLst/>
                        <a:latin typeface="Arial" panose="020B0604020202020204" pitchFamily="34" charset="0"/>
                      </a:endParaRPr>
                    </a:p>
                  </a:txBody>
                  <a:tcPr marL="68580" marR="68580" marT="7620" marB="0">
                    <a:solidFill>
                      <a:schemeClr val="accent2"/>
                    </a:solidFill>
                  </a:tcPr>
                </a:tc>
                <a:tc>
                  <a:txBody>
                    <a:bodyPr/>
                    <a:lstStyle/>
                    <a:p>
                      <a:pPr algn="ctr" fontAlgn="t">
                        <a:lnSpc>
                          <a:spcPct val="150000"/>
                        </a:lnSpc>
                        <a:spcBef>
                          <a:spcPts val="0"/>
                        </a:spcBef>
                        <a:spcAft>
                          <a:spcPts val="0"/>
                        </a:spcAft>
                      </a:pPr>
                      <a:r>
                        <a:rPr lang="en-SG" sz="1400" b="1" u="none" strike="noStrike">
                          <a:effectLst/>
                        </a:rPr>
                        <a:t>% of Total Kcal </a:t>
                      </a:r>
                      <a:endParaRPr lang="en-SG" sz="2400" b="1" i="0" u="none" strike="noStrike">
                        <a:effectLst/>
                        <a:latin typeface="Arial" panose="020B0604020202020204" pitchFamily="34" charset="0"/>
                      </a:endParaRPr>
                    </a:p>
                  </a:txBody>
                  <a:tcPr marL="68580" marR="68580" marT="7620" marB="0">
                    <a:solidFill>
                      <a:schemeClr val="accent2"/>
                    </a:solidFill>
                  </a:tcPr>
                </a:tc>
                <a:extLst>
                  <a:ext uri="{0D108BD9-81ED-4DB2-BD59-A6C34878D82A}">
                    <a16:rowId xmlns:a16="http://schemas.microsoft.com/office/drawing/2014/main" val="2303093757"/>
                  </a:ext>
                </a:extLst>
              </a:tr>
              <a:tr h="340219">
                <a:tc>
                  <a:txBody>
                    <a:bodyPr/>
                    <a:lstStyle/>
                    <a:p>
                      <a:pPr algn="just" fontAlgn="t">
                        <a:lnSpc>
                          <a:spcPct val="150000"/>
                        </a:lnSpc>
                        <a:spcBef>
                          <a:spcPts val="0"/>
                        </a:spcBef>
                        <a:spcAft>
                          <a:spcPts val="0"/>
                        </a:spcAft>
                      </a:pPr>
                      <a:r>
                        <a:rPr lang="en-SG" sz="1400" u="none" strike="noStrike">
                          <a:effectLst/>
                        </a:rPr>
                        <a:t>Fat</a:t>
                      </a:r>
                      <a:endParaRPr lang="en-SG" sz="2400" b="0" i="0" u="none" strike="noStrike">
                        <a:effectLst/>
                        <a:latin typeface="Arial" panose="020B0604020202020204" pitchFamily="34" charset="0"/>
                      </a:endParaRPr>
                    </a:p>
                  </a:txBody>
                  <a:tcPr marL="68580" marR="68580" marT="7620" marB="0"/>
                </a:tc>
                <a:tc>
                  <a:txBody>
                    <a:bodyPr/>
                    <a:lstStyle/>
                    <a:p>
                      <a:pPr algn="ctr" fontAlgn="t">
                        <a:lnSpc>
                          <a:spcPct val="150000"/>
                        </a:lnSpc>
                        <a:spcBef>
                          <a:spcPts val="0"/>
                        </a:spcBef>
                        <a:spcAft>
                          <a:spcPts val="0"/>
                        </a:spcAft>
                      </a:pPr>
                      <a:r>
                        <a:rPr lang="en-SG" sz="1400" u="none" strike="noStrike">
                          <a:effectLst/>
                        </a:rPr>
                        <a:t>9</a:t>
                      </a:r>
                      <a:endParaRPr lang="en-SG" sz="2400" b="0" i="0" u="none" strike="noStrike">
                        <a:effectLst/>
                        <a:latin typeface="Arial" panose="020B0604020202020204" pitchFamily="34" charset="0"/>
                      </a:endParaRPr>
                    </a:p>
                  </a:txBody>
                  <a:tcPr marL="68580" marR="68580" marT="7620" marB="0"/>
                </a:tc>
                <a:tc>
                  <a:txBody>
                    <a:bodyPr/>
                    <a:lstStyle/>
                    <a:p>
                      <a:pPr algn="ctr" fontAlgn="t">
                        <a:lnSpc>
                          <a:spcPct val="150000"/>
                        </a:lnSpc>
                        <a:spcBef>
                          <a:spcPts val="0"/>
                        </a:spcBef>
                        <a:spcAft>
                          <a:spcPts val="0"/>
                        </a:spcAft>
                      </a:pPr>
                      <a:r>
                        <a:rPr lang="en-SG" sz="1400" u="none" strike="noStrike">
                          <a:effectLst/>
                        </a:rPr>
                        <a:t>9</a:t>
                      </a:r>
                      <a:endParaRPr lang="en-SG" sz="2400" b="0" i="0" u="none" strike="noStrike">
                        <a:effectLst/>
                        <a:latin typeface="Arial" panose="020B0604020202020204" pitchFamily="34" charset="0"/>
                      </a:endParaRPr>
                    </a:p>
                  </a:txBody>
                  <a:tcPr marL="68580" marR="68580" marT="7620" marB="0"/>
                </a:tc>
                <a:tc>
                  <a:txBody>
                    <a:bodyPr/>
                    <a:lstStyle/>
                    <a:p>
                      <a:pPr algn="ctr" fontAlgn="t">
                        <a:lnSpc>
                          <a:spcPct val="150000"/>
                        </a:lnSpc>
                        <a:spcBef>
                          <a:spcPts val="0"/>
                        </a:spcBef>
                        <a:spcAft>
                          <a:spcPts val="0"/>
                        </a:spcAft>
                      </a:pPr>
                      <a:r>
                        <a:rPr lang="en-SG" sz="1400" u="none" strike="noStrike">
                          <a:effectLst/>
                        </a:rPr>
                        <a:t>81</a:t>
                      </a:r>
                      <a:endParaRPr lang="en-SG" sz="2400" b="0" i="0" u="none" strike="noStrike">
                        <a:effectLst/>
                        <a:latin typeface="Arial" panose="020B0604020202020204" pitchFamily="34" charset="0"/>
                      </a:endParaRPr>
                    </a:p>
                  </a:txBody>
                  <a:tcPr marL="68580" marR="68580" marT="7620" marB="0"/>
                </a:tc>
                <a:tc>
                  <a:txBody>
                    <a:bodyPr/>
                    <a:lstStyle/>
                    <a:p>
                      <a:pPr algn="ctr" fontAlgn="t">
                        <a:lnSpc>
                          <a:spcPct val="150000"/>
                        </a:lnSpc>
                        <a:spcBef>
                          <a:spcPts val="0"/>
                        </a:spcBef>
                        <a:spcAft>
                          <a:spcPts val="0"/>
                        </a:spcAft>
                      </a:pPr>
                      <a:r>
                        <a:rPr lang="en-SG" sz="1400" u="none" strike="noStrike">
                          <a:effectLst/>
                        </a:rPr>
                        <a:t>33.8</a:t>
                      </a:r>
                      <a:endParaRPr lang="en-SG" sz="2400" b="0" i="0" u="none" strike="noStrike">
                        <a:effectLst/>
                        <a:latin typeface="Arial" panose="020B0604020202020204" pitchFamily="34" charset="0"/>
                      </a:endParaRPr>
                    </a:p>
                  </a:txBody>
                  <a:tcPr marL="68580" marR="68580" marT="7620" marB="0"/>
                </a:tc>
                <a:extLst>
                  <a:ext uri="{0D108BD9-81ED-4DB2-BD59-A6C34878D82A}">
                    <a16:rowId xmlns:a16="http://schemas.microsoft.com/office/drawing/2014/main" val="26955945"/>
                  </a:ext>
                </a:extLst>
              </a:tr>
              <a:tr h="340219">
                <a:tc>
                  <a:txBody>
                    <a:bodyPr/>
                    <a:lstStyle/>
                    <a:p>
                      <a:pPr algn="just" fontAlgn="t">
                        <a:lnSpc>
                          <a:spcPct val="150000"/>
                        </a:lnSpc>
                        <a:spcBef>
                          <a:spcPts val="0"/>
                        </a:spcBef>
                        <a:spcAft>
                          <a:spcPts val="0"/>
                        </a:spcAft>
                      </a:pPr>
                      <a:r>
                        <a:rPr lang="en-SG" sz="1400" u="none" strike="noStrike">
                          <a:effectLst/>
                        </a:rPr>
                        <a:t>CHO</a:t>
                      </a:r>
                      <a:endParaRPr lang="en-SG" sz="2400" b="0" i="0" u="none" strike="noStrike">
                        <a:effectLst/>
                        <a:latin typeface="Arial" panose="020B0604020202020204" pitchFamily="34" charset="0"/>
                      </a:endParaRPr>
                    </a:p>
                  </a:txBody>
                  <a:tcPr marL="68580" marR="68580" marT="7620" marB="0"/>
                </a:tc>
                <a:tc>
                  <a:txBody>
                    <a:bodyPr/>
                    <a:lstStyle/>
                    <a:p>
                      <a:pPr algn="ctr" fontAlgn="t">
                        <a:lnSpc>
                          <a:spcPct val="150000"/>
                        </a:lnSpc>
                        <a:spcBef>
                          <a:spcPts val="0"/>
                        </a:spcBef>
                        <a:spcAft>
                          <a:spcPts val="0"/>
                        </a:spcAft>
                      </a:pPr>
                      <a:r>
                        <a:rPr lang="en-SG" sz="1400" u="none" strike="noStrike">
                          <a:effectLst/>
                        </a:rPr>
                        <a:t>36</a:t>
                      </a:r>
                      <a:endParaRPr lang="en-SG" sz="2400" b="0" i="0" u="none" strike="noStrike">
                        <a:effectLst/>
                        <a:latin typeface="Arial" panose="020B0604020202020204" pitchFamily="34" charset="0"/>
                      </a:endParaRPr>
                    </a:p>
                  </a:txBody>
                  <a:tcPr marL="68580" marR="68580" marT="7620" marB="0"/>
                </a:tc>
                <a:tc>
                  <a:txBody>
                    <a:bodyPr/>
                    <a:lstStyle/>
                    <a:p>
                      <a:pPr algn="ctr" fontAlgn="t">
                        <a:lnSpc>
                          <a:spcPct val="150000"/>
                        </a:lnSpc>
                        <a:spcBef>
                          <a:spcPts val="0"/>
                        </a:spcBef>
                        <a:spcAft>
                          <a:spcPts val="0"/>
                        </a:spcAft>
                      </a:pPr>
                      <a:r>
                        <a:rPr lang="en-SG" sz="1400" u="none" strike="noStrike">
                          <a:effectLst/>
                        </a:rPr>
                        <a:t>4</a:t>
                      </a:r>
                      <a:endParaRPr lang="en-SG" sz="2400" b="0" i="0" u="none" strike="noStrike">
                        <a:effectLst/>
                        <a:latin typeface="Arial" panose="020B0604020202020204" pitchFamily="34" charset="0"/>
                      </a:endParaRPr>
                    </a:p>
                  </a:txBody>
                  <a:tcPr marL="68580" marR="68580" marT="7620" marB="0"/>
                </a:tc>
                <a:tc>
                  <a:txBody>
                    <a:bodyPr/>
                    <a:lstStyle/>
                    <a:p>
                      <a:pPr algn="ctr" fontAlgn="t">
                        <a:lnSpc>
                          <a:spcPct val="150000"/>
                        </a:lnSpc>
                        <a:spcBef>
                          <a:spcPts val="0"/>
                        </a:spcBef>
                        <a:spcAft>
                          <a:spcPts val="0"/>
                        </a:spcAft>
                      </a:pPr>
                      <a:r>
                        <a:rPr lang="en-SG" sz="1400" u="none" strike="noStrike">
                          <a:effectLst/>
                        </a:rPr>
                        <a:t>144</a:t>
                      </a:r>
                      <a:endParaRPr lang="en-SG" sz="2400" b="0" i="0" u="none" strike="noStrike">
                        <a:effectLst/>
                        <a:latin typeface="Arial" panose="020B0604020202020204" pitchFamily="34" charset="0"/>
                      </a:endParaRPr>
                    </a:p>
                  </a:txBody>
                  <a:tcPr marL="68580" marR="68580" marT="7620" marB="0"/>
                </a:tc>
                <a:tc>
                  <a:txBody>
                    <a:bodyPr/>
                    <a:lstStyle/>
                    <a:p>
                      <a:pPr algn="ctr" fontAlgn="t">
                        <a:lnSpc>
                          <a:spcPct val="150000"/>
                        </a:lnSpc>
                        <a:spcBef>
                          <a:spcPts val="0"/>
                        </a:spcBef>
                        <a:spcAft>
                          <a:spcPts val="0"/>
                        </a:spcAft>
                      </a:pPr>
                      <a:r>
                        <a:rPr lang="en-SG" sz="1400" u="none" strike="noStrike">
                          <a:effectLst/>
                        </a:rPr>
                        <a:t>60</a:t>
                      </a:r>
                      <a:endParaRPr lang="en-SG" sz="2400" b="0" i="0" u="none" strike="noStrike">
                        <a:effectLst/>
                        <a:latin typeface="Arial" panose="020B0604020202020204" pitchFamily="34" charset="0"/>
                      </a:endParaRPr>
                    </a:p>
                  </a:txBody>
                  <a:tcPr marL="68580" marR="68580" marT="7620" marB="0"/>
                </a:tc>
                <a:extLst>
                  <a:ext uri="{0D108BD9-81ED-4DB2-BD59-A6C34878D82A}">
                    <a16:rowId xmlns:a16="http://schemas.microsoft.com/office/drawing/2014/main" val="767908083"/>
                  </a:ext>
                </a:extLst>
              </a:tr>
              <a:tr h="340219">
                <a:tc>
                  <a:txBody>
                    <a:bodyPr/>
                    <a:lstStyle/>
                    <a:p>
                      <a:pPr algn="just" fontAlgn="t">
                        <a:lnSpc>
                          <a:spcPct val="150000"/>
                        </a:lnSpc>
                        <a:spcBef>
                          <a:spcPts val="0"/>
                        </a:spcBef>
                        <a:spcAft>
                          <a:spcPts val="0"/>
                        </a:spcAft>
                      </a:pPr>
                      <a:r>
                        <a:rPr lang="en-SG" sz="1400" u="none" strike="noStrike">
                          <a:effectLst/>
                        </a:rPr>
                        <a:t>Protein</a:t>
                      </a:r>
                      <a:endParaRPr lang="en-SG" sz="2400" b="0" i="0" u="none" strike="noStrike">
                        <a:effectLst/>
                        <a:latin typeface="Arial" panose="020B0604020202020204" pitchFamily="34" charset="0"/>
                      </a:endParaRPr>
                    </a:p>
                  </a:txBody>
                  <a:tcPr marL="68580" marR="68580" marT="7620" marB="0"/>
                </a:tc>
                <a:tc>
                  <a:txBody>
                    <a:bodyPr/>
                    <a:lstStyle/>
                    <a:p>
                      <a:pPr algn="ctr" fontAlgn="t">
                        <a:lnSpc>
                          <a:spcPct val="150000"/>
                        </a:lnSpc>
                        <a:spcBef>
                          <a:spcPts val="0"/>
                        </a:spcBef>
                        <a:spcAft>
                          <a:spcPts val="0"/>
                        </a:spcAft>
                      </a:pPr>
                      <a:r>
                        <a:rPr lang="en-SG" sz="1400" u="none" strike="noStrike">
                          <a:effectLst/>
                        </a:rPr>
                        <a:t>5</a:t>
                      </a:r>
                      <a:endParaRPr lang="en-SG" sz="2400" b="0" i="0" u="none" strike="noStrike">
                        <a:effectLst/>
                        <a:latin typeface="Arial" panose="020B0604020202020204" pitchFamily="34" charset="0"/>
                      </a:endParaRPr>
                    </a:p>
                  </a:txBody>
                  <a:tcPr marL="68580" marR="68580" marT="7620" marB="0"/>
                </a:tc>
                <a:tc>
                  <a:txBody>
                    <a:bodyPr/>
                    <a:lstStyle/>
                    <a:p>
                      <a:pPr algn="ctr" fontAlgn="t">
                        <a:lnSpc>
                          <a:spcPct val="150000"/>
                        </a:lnSpc>
                        <a:spcBef>
                          <a:spcPts val="0"/>
                        </a:spcBef>
                        <a:spcAft>
                          <a:spcPts val="0"/>
                        </a:spcAft>
                      </a:pPr>
                      <a:r>
                        <a:rPr lang="en-SG" sz="1400" u="none" strike="noStrike">
                          <a:effectLst/>
                        </a:rPr>
                        <a:t>4</a:t>
                      </a:r>
                      <a:endParaRPr lang="en-SG" sz="2400" b="0" i="0" u="none" strike="noStrike">
                        <a:effectLst/>
                        <a:latin typeface="Arial" panose="020B0604020202020204" pitchFamily="34" charset="0"/>
                      </a:endParaRPr>
                    </a:p>
                  </a:txBody>
                  <a:tcPr marL="68580" marR="68580" marT="7620" marB="0"/>
                </a:tc>
                <a:tc>
                  <a:txBody>
                    <a:bodyPr/>
                    <a:lstStyle/>
                    <a:p>
                      <a:pPr algn="ctr" fontAlgn="t">
                        <a:lnSpc>
                          <a:spcPct val="150000"/>
                        </a:lnSpc>
                        <a:spcBef>
                          <a:spcPts val="0"/>
                        </a:spcBef>
                        <a:spcAft>
                          <a:spcPts val="0"/>
                        </a:spcAft>
                      </a:pPr>
                      <a:r>
                        <a:rPr lang="en-SG" sz="1400" u="none" strike="noStrike">
                          <a:effectLst/>
                        </a:rPr>
                        <a:t>20</a:t>
                      </a:r>
                      <a:endParaRPr lang="en-SG" sz="2400" b="0" i="0" u="none" strike="noStrike">
                        <a:effectLst/>
                        <a:latin typeface="Arial" panose="020B0604020202020204" pitchFamily="34" charset="0"/>
                      </a:endParaRPr>
                    </a:p>
                  </a:txBody>
                  <a:tcPr marL="68580" marR="68580" marT="7620" marB="0"/>
                </a:tc>
                <a:tc>
                  <a:txBody>
                    <a:bodyPr/>
                    <a:lstStyle/>
                    <a:p>
                      <a:pPr algn="ctr" fontAlgn="t">
                        <a:lnSpc>
                          <a:spcPct val="150000"/>
                        </a:lnSpc>
                        <a:spcBef>
                          <a:spcPts val="0"/>
                        </a:spcBef>
                        <a:spcAft>
                          <a:spcPts val="0"/>
                        </a:spcAft>
                      </a:pPr>
                      <a:r>
                        <a:rPr lang="en-SG" sz="1400" u="none" strike="noStrike">
                          <a:effectLst/>
                        </a:rPr>
                        <a:t>8.3</a:t>
                      </a:r>
                      <a:endParaRPr lang="en-SG" sz="2400" b="0" i="0" u="none" strike="noStrike">
                        <a:effectLst/>
                        <a:latin typeface="Arial" panose="020B0604020202020204" pitchFamily="34" charset="0"/>
                      </a:endParaRPr>
                    </a:p>
                  </a:txBody>
                  <a:tcPr marL="68580" marR="68580" marT="7620" marB="0"/>
                </a:tc>
                <a:extLst>
                  <a:ext uri="{0D108BD9-81ED-4DB2-BD59-A6C34878D82A}">
                    <a16:rowId xmlns:a16="http://schemas.microsoft.com/office/drawing/2014/main" val="4101684101"/>
                  </a:ext>
                </a:extLst>
              </a:tr>
            </a:tbl>
          </a:graphicData>
        </a:graphic>
      </p:graphicFrame>
      <p:graphicFrame>
        <p:nvGraphicFramePr>
          <p:cNvPr id="5" name="Table 4">
            <a:extLst>
              <a:ext uri="{FF2B5EF4-FFF2-40B4-BE49-F238E27FC236}">
                <a16:creationId xmlns:a16="http://schemas.microsoft.com/office/drawing/2014/main" id="{3E766E53-7E96-4422-899D-45E1D0475101}"/>
              </a:ext>
            </a:extLst>
          </p:cNvPr>
          <p:cNvGraphicFramePr/>
          <p:nvPr>
            <p:extLst>
              <p:ext uri="{D42A27DB-BD31-4B8C-83A1-F6EECF244321}">
                <p14:modId xmlns:p14="http://schemas.microsoft.com/office/powerpoint/2010/main" val="1478540938"/>
              </p:ext>
            </p:extLst>
          </p:nvPr>
        </p:nvGraphicFramePr>
        <p:xfrm>
          <a:off x="852529" y="1689551"/>
          <a:ext cx="7438940" cy="888816"/>
        </p:xfrm>
        <a:graphic>
          <a:graphicData uri="http://schemas.openxmlformats.org/drawingml/2006/table">
            <a:tbl>
              <a:tblPr firstRow="1" bandRow="1">
                <a:tableStyleId>{92464656-D083-4BAA-9AD3-2FB86BAACE0D}</a:tableStyleId>
              </a:tblPr>
              <a:tblGrid>
                <a:gridCol w="2889206">
                  <a:extLst>
                    <a:ext uri="{9D8B030D-6E8A-4147-A177-3AD203B41FA5}">
                      <a16:colId xmlns:a16="http://schemas.microsoft.com/office/drawing/2014/main" val="1830770738"/>
                    </a:ext>
                  </a:extLst>
                </a:gridCol>
                <a:gridCol w="2035106">
                  <a:extLst>
                    <a:ext uri="{9D8B030D-6E8A-4147-A177-3AD203B41FA5}">
                      <a16:colId xmlns:a16="http://schemas.microsoft.com/office/drawing/2014/main" val="1143270730"/>
                    </a:ext>
                  </a:extLst>
                </a:gridCol>
                <a:gridCol w="807264">
                  <a:extLst>
                    <a:ext uri="{9D8B030D-6E8A-4147-A177-3AD203B41FA5}">
                      <a16:colId xmlns:a16="http://schemas.microsoft.com/office/drawing/2014/main" val="262726829"/>
                    </a:ext>
                  </a:extLst>
                </a:gridCol>
                <a:gridCol w="811301">
                  <a:extLst>
                    <a:ext uri="{9D8B030D-6E8A-4147-A177-3AD203B41FA5}">
                      <a16:colId xmlns:a16="http://schemas.microsoft.com/office/drawing/2014/main" val="2503364281"/>
                    </a:ext>
                  </a:extLst>
                </a:gridCol>
                <a:gridCol w="896063">
                  <a:extLst>
                    <a:ext uri="{9D8B030D-6E8A-4147-A177-3AD203B41FA5}">
                      <a16:colId xmlns:a16="http://schemas.microsoft.com/office/drawing/2014/main" val="3965286028"/>
                    </a:ext>
                  </a:extLst>
                </a:gridCol>
              </a:tblGrid>
              <a:tr h="606876">
                <a:tc>
                  <a:txBody>
                    <a:bodyPr/>
                    <a:lstStyle/>
                    <a:p>
                      <a:pPr algn="just" fontAlgn="t">
                        <a:lnSpc>
                          <a:spcPct val="150000"/>
                        </a:lnSpc>
                        <a:spcBef>
                          <a:spcPts val="0"/>
                        </a:spcBef>
                        <a:spcAft>
                          <a:spcPts val="0"/>
                        </a:spcAft>
                      </a:pPr>
                      <a:r>
                        <a:rPr lang="en-SG" sz="1200" b="1" u="none" strike="noStrike">
                          <a:effectLst/>
                        </a:rPr>
                        <a:t>FOOD ITEM        </a:t>
                      </a:r>
                      <a:endParaRPr lang="en-SG" sz="2000" b="1" i="0" u="none" strike="noStrike">
                        <a:effectLst/>
                        <a:latin typeface="Arial" panose="020B0604020202020204" pitchFamily="34" charset="0"/>
                      </a:endParaRPr>
                    </a:p>
                  </a:txBody>
                  <a:tcPr marL="68580" marR="68580" marT="7620" marB="0"/>
                </a:tc>
                <a:tc>
                  <a:txBody>
                    <a:bodyPr/>
                    <a:lstStyle/>
                    <a:p>
                      <a:pPr marL="137160" algn="l" fontAlgn="t">
                        <a:lnSpc>
                          <a:spcPct val="150000"/>
                        </a:lnSpc>
                        <a:spcBef>
                          <a:spcPts val="0"/>
                        </a:spcBef>
                        <a:spcAft>
                          <a:spcPts val="0"/>
                        </a:spcAft>
                      </a:pPr>
                      <a:r>
                        <a:rPr lang="en-SG" sz="1200" b="1" u="none" strike="noStrike">
                          <a:effectLst/>
                        </a:rPr>
                        <a:t>TOTAL</a:t>
                      </a:r>
                      <a:endParaRPr lang="en-SG" sz="2000" b="1" u="none" strike="noStrike">
                        <a:effectLst/>
                      </a:endParaRPr>
                    </a:p>
                    <a:p>
                      <a:pPr marL="137160" algn="l" fontAlgn="t">
                        <a:lnSpc>
                          <a:spcPct val="150000"/>
                        </a:lnSpc>
                        <a:spcBef>
                          <a:spcPts val="0"/>
                        </a:spcBef>
                        <a:spcAft>
                          <a:spcPts val="0"/>
                        </a:spcAft>
                      </a:pPr>
                      <a:r>
                        <a:rPr lang="en-SG" sz="1200" b="1" u="none" strike="noStrike">
                          <a:effectLst/>
                        </a:rPr>
                        <a:t>CALORIES (kcal)</a:t>
                      </a:r>
                      <a:endParaRPr lang="en-SG" sz="2000" b="1" i="0" u="none" strike="noStrike">
                        <a:effectLst/>
                        <a:latin typeface="Arial" panose="020B0604020202020204" pitchFamily="34" charset="0"/>
                      </a:endParaRPr>
                    </a:p>
                  </a:txBody>
                  <a:tcPr marL="68580" marR="68580" marT="7620" marB="0"/>
                </a:tc>
                <a:tc>
                  <a:txBody>
                    <a:bodyPr/>
                    <a:lstStyle/>
                    <a:p>
                      <a:pPr algn="ctr" fontAlgn="t">
                        <a:lnSpc>
                          <a:spcPct val="150000"/>
                        </a:lnSpc>
                        <a:spcBef>
                          <a:spcPts val="0"/>
                        </a:spcBef>
                        <a:spcAft>
                          <a:spcPts val="0"/>
                        </a:spcAft>
                      </a:pPr>
                      <a:r>
                        <a:rPr lang="en-SG" sz="1200" b="1" u="none" strike="noStrike">
                          <a:effectLst/>
                        </a:rPr>
                        <a:t>FAT (g)</a:t>
                      </a:r>
                      <a:endParaRPr lang="en-SG" sz="2000" b="1" i="0" u="none" strike="noStrike">
                        <a:effectLst/>
                        <a:latin typeface="Arial" panose="020B0604020202020204" pitchFamily="34" charset="0"/>
                      </a:endParaRPr>
                    </a:p>
                  </a:txBody>
                  <a:tcPr marL="68580" marR="68580" marT="7620" marB="0"/>
                </a:tc>
                <a:tc>
                  <a:txBody>
                    <a:bodyPr/>
                    <a:lstStyle/>
                    <a:p>
                      <a:pPr algn="ctr" fontAlgn="t">
                        <a:lnSpc>
                          <a:spcPct val="150000"/>
                        </a:lnSpc>
                        <a:spcBef>
                          <a:spcPts val="0"/>
                        </a:spcBef>
                        <a:spcAft>
                          <a:spcPts val="0"/>
                        </a:spcAft>
                      </a:pPr>
                      <a:r>
                        <a:rPr lang="en-SG" sz="1200" b="1" u="none" strike="noStrike">
                          <a:effectLst/>
                        </a:rPr>
                        <a:t>CHO (g)</a:t>
                      </a:r>
                      <a:endParaRPr lang="en-SG" sz="2000" b="1" i="0" u="none" strike="noStrike">
                        <a:effectLst/>
                        <a:latin typeface="Arial" panose="020B0604020202020204" pitchFamily="34" charset="0"/>
                      </a:endParaRPr>
                    </a:p>
                  </a:txBody>
                  <a:tcPr marL="68580" marR="68580" marT="7620" marB="0"/>
                </a:tc>
                <a:tc>
                  <a:txBody>
                    <a:bodyPr/>
                    <a:lstStyle/>
                    <a:p>
                      <a:pPr algn="ctr" fontAlgn="t">
                        <a:lnSpc>
                          <a:spcPct val="150000"/>
                        </a:lnSpc>
                        <a:spcBef>
                          <a:spcPts val="0"/>
                        </a:spcBef>
                        <a:spcAft>
                          <a:spcPts val="0"/>
                        </a:spcAft>
                      </a:pPr>
                      <a:r>
                        <a:rPr lang="en-SG" sz="1200" b="1" u="none" strike="noStrike">
                          <a:effectLst/>
                        </a:rPr>
                        <a:t>PROTEIN (g)</a:t>
                      </a:r>
                      <a:endParaRPr lang="en-SG" sz="2000" b="1" i="0" u="none" strike="noStrike">
                        <a:effectLst/>
                        <a:latin typeface="Arial" panose="020B0604020202020204" pitchFamily="34" charset="0"/>
                      </a:endParaRPr>
                    </a:p>
                  </a:txBody>
                  <a:tcPr marL="68580" marR="68580" marT="7620" marB="0"/>
                </a:tc>
                <a:extLst>
                  <a:ext uri="{0D108BD9-81ED-4DB2-BD59-A6C34878D82A}">
                    <a16:rowId xmlns:a16="http://schemas.microsoft.com/office/drawing/2014/main" val="982561779"/>
                  </a:ext>
                </a:extLst>
              </a:tr>
              <a:tr h="184785">
                <a:tc>
                  <a:txBody>
                    <a:bodyPr/>
                    <a:lstStyle/>
                    <a:p>
                      <a:pPr algn="just" fontAlgn="t">
                        <a:lnSpc>
                          <a:spcPct val="150000"/>
                        </a:lnSpc>
                        <a:spcBef>
                          <a:spcPts val="0"/>
                        </a:spcBef>
                        <a:spcAft>
                          <a:spcPts val="0"/>
                        </a:spcAft>
                      </a:pPr>
                      <a:r>
                        <a:rPr lang="en-SG" sz="1200" u="none" strike="noStrike">
                          <a:effectLst/>
                        </a:rPr>
                        <a:t>(a)Sweet Home Granola (per serving)</a:t>
                      </a:r>
                      <a:endParaRPr lang="en-SG" sz="2000" b="0" i="0" u="none" strike="noStrike">
                        <a:effectLst/>
                        <a:latin typeface="Arial" panose="020B0604020202020204" pitchFamily="34" charset="0"/>
                      </a:endParaRPr>
                    </a:p>
                  </a:txBody>
                  <a:tcPr marL="68580" marR="68580" marT="7620" marB="0"/>
                </a:tc>
                <a:tc>
                  <a:txBody>
                    <a:bodyPr/>
                    <a:lstStyle/>
                    <a:p>
                      <a:pPr algn="ctr" fontAlgn="t">
                        <a:lnSpc>
                          <a:spcPct val="150000"/>
                        </a:lnSpc>
                        <a:spcBef>
                          <a:spcPts val="0"/>
                        </a:spcBef>
                        <a:spcAft>
                          <a:spcPts val="0"/>
                        </a:spcAft>
                      </a:pPr>
                      <a:r>
                        <a:rPr lang="en-SG" sz="1200" u="none" strike="noStrike">
                          <a:effectLst/>
                        </a:rPr>
                        <a:t>240</a:t>
                      </a:r>
                      <a:endParaRPr lang="en-SG" sz="2000" b="0" i="0" u="none" strike="noStrike">
                        <a:effectLst/>
                        <a:latin typeface="Arial" panose="020B0604020202020204" pitchFamily="34" charset="0"/>
                      </a:endParaRPr>
                    </a:p>
                  </a:txBody>
                  <a:tcPr marL="68580" marR="68580" marT="7620" marB="0"/>
                </a:tc>
                <a:tc>
                  <a:txBody>
                    <a:bodyPr/>
                    <a:lstStyle/>
                    <a:p>
                      <a:pPr algn="ctr" fontAlgn="t">
                        <a:lnSpc>
                          <a:spcPct val="150000"/>
                        </a:lnSpc>
                        <a:spcBef>
                          <a:spcPts val="0"/>
                        </a:spcBef>
                        <a:spcAft>
                          <a:spcPts val="0"/>
                        </a:spcAft>
                      </a:pPr>
                      <a:r>
                        <a:rPr lang="en-SG" sz="1200" u="none" strike="noStrike">
                          <a:effectLst/>
                        </a:rPr>
                        <a:t>9</a:t>
                      </a:r>
                      <a:endParaRPr lang="en-SG" sz="2000" b="0" i="0" u="none" strike="noStrike">
                        <a:effectLst/>
                        <a:latin typeface="Arial" panose="020B0604020202020204" pitchFamily="34" charset="0"/>
                      </a:endParaRPr>
                    </a:p>
                  </a:txBody>
                  <a:tcPr marL="68580" marR="68580" marT="7620" marB="0"/>
                </a:tc>
                <a:tc>
                  <a:txBody>
                    <a:bodyPr/>
                    <a:lstStyle/>
                    <a:p>
                      <a:pPr algn="ctr" fontAlgn="t">
                        <a:lnSpc>
                          <a:spcPct val="150000"/>
                        </a:lnSpc>
                        <a:spcBef>
                          <a:spcPts val="0"/>
                        </a:spcBef>
                        <a:spcAft>
                          <a:spcPts val="0"/>
                        </a:spcAft>
                      </a:pPr>
                      <a:r>
                        <a:rPr lang="en-SG" sz="1200" u="none" strike="noStrike">
                          <a:effectLst/>
                        </a:rPr>
                        <a:t>36</a:t>
                      </a:r>
                      <a:endParaRPr lang="en-SG" sz="2000" b="0" i="0" u="none" strike="noStrike">
                        <a:effectLst/>
                        <a:latin typeface="Arial" panose="020B0604020202020204" pitchFamily="34" charset="0"/>
                      </a:endParaRPr>
                    </a:p>
                  </a:txBody>
                  <a:tcPr marL="68580" marR="68580" marT="7620" marB="0"/>
                </a:tc>
                <a:tc>
                  <a:txBody>
                    <a:bodyPr/>
                    <a:lstStyle/>
                    <a:p>
                      <a:pPr algn="ctr" fontAlgn="t">
                        <a:lnSpc>
                          <a:spcPct val="150000"/>
                        </a:lnSpc>
                        <a:spcBef>
                          <a:spcPts val="0"/>
                        </a:spcBef>
                        <a:spcAft>
                          <a:spcPts val="0"/>
                        </a:spcAft>
                      </a:pPr>
                      <a:r>
                        <a:rPr lang="en-SG" sz="1200" u="none" strike="noStrike">
                          <a:effectLst/>
                        </a:rPr>
                        <a:t>5</a:t>
                      </a:r>
                      <a:endParaRPr lang="en-SG" sz="2000" b="0" i="0" u="none" strike="noStrike">
                        <a:effectLst/>
                        <a:latin typeface="Arial" panose="020B0604020202020204" pitchFamily="34" charset="0"/>
                      </a:endParaRPr>
                    </a:p>
                  </a:txBody>
                  <a:tcPr marL="68580" marR="68580" marT="7620" marB="0"/>
                </a:tc>
                <a:extLst>
                  <a:ext uri="{0D108BD9-81ED-4DB2-BD59-A6C34878D82A}">
                    <a16:rowId xmlns:a16="http://schemas.microsoft.com/office/drawing/2014/main" val="258211087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75"/>
          <p:cNvSpPr txBox="1">
            <a:spLocks noGrp="1"/>
          </p:cNvSpPr>
          <p:nvPr>
            <p:ph type="subTitle" idx="1"/>
          </p:nvPr>
        </p:nvSpPr>
        <p:spPr>
          <a:xfrm>
            <a:off x="3291363" y="3249303"/>
            <a:ext cx="29247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629" name="Google Shape;629;p75"/>
          <p:cNvPicPr preferRelativeResize="0"/>
          <p:nvPr/>
        </p:nvPicPr>
        <p:blipFill>
          <a:blip r:embed="rId3">
            <a:alphaModFix/>
          </a:blip>
          <a:stretch>
            <a:fillRect/>
          </a:stretch>
        </p:blipFill>
        <p:spPr>
          <a:xfrm>
            <a:off x="2992582" y="166255"/>
            <a:ext cx="5912427" cy="4800600"/>
          </a:xfrm>
          <a:prstGeom prst="rect">
            <a:avLst/>
          </a:prstGeom>
          <a:noFill/>
          <a:ln>
            <a:noFill/>
          </a:ln>
        </p:spPr>
      </p:pic>
      <p:sp>
        <p:nvSpPr>
          <p:cNvPr id="630" name="Google Shape;630;p75"/>
          <p:cNvSpPr txBox="1"/>
          <p:nvPr/>
        </p:nvSpPr>
        <p:spPr>
          <a:xfrm>
            <a:off x="0" y="1130000"/>
            <a:ext cx="2649600" cy="367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rgbClr val="FF0000"/>
                </a:solidFill>
                <a:highlight>
                  <a:srgbClr val="FFFFFF"/>
                </a:highlight>
                <a:latin typeface="Roboto"/>
                <a:ea typeface="Roboto"/>
                <a:cs typeface="Roboto"/>
                <a:sym typeface="Roboto"/>
              </a:rPr>
              <a:t>In Singapore</a:t>
            </a:r>
            <a:r>
              <a:rPr lang="en" sz="2200" b="1">
                <a:solidFill>
                  <a:srgbClr val="FFFFFF"/>
                </a:solidFill>
                <a:highlight>
                  <a:srgbClr val="FFFFFF"/>
                </a:highlight>
                <a:latin typeface="Roboto"/>
                <a:ea typeface="Roboto"/>
                <a:cs typeface="Roboto"/>
                <a:sym typeface="Roboto"/>
              </a:rPr>
              <a:t>, </a:t>
            </a:r>
            <a:r>
              <a:rPr lang="en" sz="2200" b="1">
                <a:solidFill>
                  <a:srgbClr val="333333"/>
                </a:solidFill>
                <a:latin typeface="Roboto"/>
                <a:ea typeface="Roboto"/>
                <a:cs typeface="Roboto"/>
                <a:sym typeface="Roboto"/>
              </a:rPr>
              <a:t>most food products in the market are labelled with Nutrition Information Panel (NIP), although this information is only compulsory when a nutrient or health claim on food is made.</a:t>
            </a:r>
            <a:endParaRPr sz="2200" b="1">
              <a:solidFill>
                <a:srgbClr val="FFFFFF"/>
              </a:solidFill>
              <a:latin typeface="Roboto"/>
              <a:ea typeface="Roboto"/>
              <a:cs typeface="Roboto"/>
              <a:sym typeface="Roboto"/>
            </a:endParaRPr>
          </a:p>
          <a:p>
            <a:pPr marL="0" lvl="0" indent="0" algn="l" rtl="0">
              <a:spcBef>
                <a:spcPts val="0"/>
              </a:spcBef>
              <a:spcAft>
                <a:spcPts val="0"/>
              </a:spcAft>
              <a:buNone/>
            </a:pPr>
            <a:endParaRPr sz="1900">
              <a:solidFill>
                <a:srgbClr val="FFFFF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76"/>
          <p:cNvSpPr txBox="1">
            <a:spLocks noGrp="1"/>
          </p:cNvSpPr>
          <p:nvPr>
            <p:ph type="title"/>
          </p:nvPr>
        </p:nvSpPr>
        <p:spPr>
          <a:xfrm>
            <a:off x="1564925" y="489352"/>
            <a:ext cx="4195200" cy="66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a:latin typeface="Roboto"/>
                <a:ea typeface="Roboto"/>
                <a:cs typeface="Roboto"/>
                <a:sym typeface="Roboto"/>
              </a:rPr>
              <a:t>FOOD LABEL CLAIMS</a:t>
            </a:r>
            <a:endParaRPr sz="3200" b="1">
              <a:latin typeface="Roboto"/>
              <a:ea typeface="Roboto"/>
              <a:cs typeface="Roboto"/>
              <a:sym typeface="Roboto"/>
            </a:endParaRPr>
          </a:p>
        </p:txBody>
      </p:sp>
      <p:cxnSp>
        <p:nvCxnSpPr>
          <p:cNvPr id="636" name="Google Shape;636;p76"/>
          <p:cNvCxnSpPr/>
          <p:nvPr/>
        </p:nvCxnSpPr>
        <p:spPr>
          <a:xfrm rot="10800000" flipH="1">
            <a:off x="7530008" y="1428600"/>
            <a:ext cx="783900" cy="300"/>
          </a:xfrm>
          <a:prstGeom prst="straightConnector1">
            <a:avLst/>
          </a:prstGeom>
          <a:noFill/>
          <a:ln w="76200" cap="flat" cmpd="sng">
            <a:solidFill>
              <a:schemeClr val="lt1"/>
            </a:solidFill>
            <a:prstDash val="solid"/>
            <a:round/>
            <a:headEnd type="none" w="med" len="med"/>
            <a:tailEnd type="none" w="med" len="med"/>
          </a:ln>
        </p:spPr>
      </p:cxnSp>
      <p:sp>
        <p:nvSpPr>
          <p:cNvPr id="637" name="Google Shape;637;p76"/>
          <p:cNvSpPr txBox="1">
            <a:spLocks noGrp="1"/>
          </p:cNvSpPr>
          <p:nvPr>
            <p:ph type="body" idx="1"/>
          </p:nvPr>
        </p:nvSpPr>
        <p:spPr>
          <a:xfrm>
            <a:off x="4434575" y="1225475"/>
            <a:ext cx="2687700" cy="25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111111"/>
                </a:solidFill>
                <a:latin typeface="Roboto"/>
                <a:ea typeface="Roboto"/>
                <a:cs typeface="Roboto"/>
                <a:sym typeface="Roboto"/>
              </a:rPr>
              <a:t>Fat Free</a:t>
            </a:r>
            <a:endParaRPr sz="2400" b="1">
              <a:solidFill>
                <a:srgbClr val="111111"/>
              </a:solidFill>
              <a:latin typeface="Roboto"/>
              <a:ea typeface="Roboto"/>
              <a:cs typeface="Roboto"/>
              <a:sym typeface="Roboto"/>
            </a:endParaRPr>
          </a:p>
          <a:p>
            <a:pPr marL="0" lvl="0" indent="0" algn="l" rtl="0">
              <a:spcBef>
                <a:spcPts val="200"/>
              </a:spcBef>
              <a:spcAft>
                <a:spcPts val="0"/>
              </a:spcAft>
              <a:buNone/>
            </a:pPr>
            <a:r>
              <a:rPr lang="en" sz="1900">
                <a:solidFill>
                  <a:srgbClr val="111111"/>
                </a:solidFill>
                <a:latin typeface="Roboto"/>
                <a:ea typeface="Roboto"/>
                <a:cs typeface="Roboto"/>
                <a:sym typeface="Roboto"/>
              </a:rPr>
              <a:t>Less than ½ gram fat</a:t>
            </a:r>
            <a:endParaRPr sz="1900">
              <a:solidFill>
                <a:srgbClr val="111111"/>
              </a:solidFill>
              <a:latin typeface="Roboto"/>
              <a:ea typeface="Roboto"/>
              <a:cs typeface="Roboto"/>
              <a:sym typeface="Roboto"/>
            </a:endParaRPr>
          </a:p>
          <a:p>
            <a:pPr marL="0" lvl="0" indent="0" algn="l" rtl="0">
              <a:spcBef>
                <a:spcPts val="200"/>
              </a:spcBef>
              <a:spcAft>
                <a:spcPts val="0"/>
              </a:spcAft>
              <a:buNone/>
            </a:pPr>
            <a:endParaRPr sz="2400">
              <a:solidFill>
                <a:srgbClr val="111111"/>
              </a:solidFill>
              <a:latin typeface="Roboto"/>
              <a:ea typeface="Roboto"/>
              <a:cs typeface="Roboto"/>
              <a:sym typeface="Roboto"/>
            </a:endParaRPr>
          </a:p>
          <a:p>
            <a:pPr marL="0" lvl="0" indent="0" algn="l" rtl="0">
              <a:spcBef>
                <a:spcPts val="200"/>
              </a:spcBef>
              <a:spcAft>
                <a:spcPts val="0"/>
              </a:spcAft>
              <a:buNone/>
            </a:pPr>
            <a:r>
              <a:rPr lang="en" sz="2400" b="1">
                <a:solidFill>
                  <a:srgbClr val="111111"/>
                </a:solidFill>
                <a:latin typeface="Roboto"/>
                <a:ea typeface="Roboto"/>
                <a:cs typeface="Roboto"/>
                <a:sym typeface="Roboto"/>
              </a:rPr>
              <a:t>Low Fat</a:t>
            </a:r>
            <a:endParaRPr sz="2400" b="1">
              <a:solidFill>
                <a:srgbClr val="111111"/>
              </a:solidFill>
              <a:latin typeface="Roboto"/>
              <a:ea typeface="Roboto"/>
              <a:cs typeface="Roboto"/>
              <a:sym typeface="Roboto"/>
            </a:endParaRPr>
          </a:p>
          <a:p>
            <a:pPr marL="0" lvl="0" indent="0" algn="l" rtl="0">
              <a:spcBef>
                <a:spcPts val="200"/>
              </a:spcBef>
              <a:spcAft>
                <a:spcPts val="200"/>
              </a:spcAft>
              <a:buNone/>
            </a:pPr>
            <a:r>
              <a:rPr lang="en" sz="1900">
                <a:solidFill>
                  <a:srgbClr val="111111"/>
                </a:solidFill>
                <a:latin typeface="Roboto"/>
                <a:ea typeface="Roboto"/>
                <a:cs typeface="Roboto"/>
                <a:sym typeface="Roboto"/>
              </a:rPr>
              <a:t>3 grams or less fat</a:t>
            </a:r>
            <a:endParaRPr sz="1900">
              <a:solidFill>
                <a:srgbClr val="111111"/>
              </a:solidFill>
              <a:latin typeface="Roboto"/>
              <a:ea typeface="Roboto"/>
              <a:cs typeface="Roboto"/>
              <a:sym typeface="Roboto"/>
            </a:endParaRPr>
          </a:p>
        </p:txBody>
      </p:sp>
      <p:sp>
        <p:nvSpPr>
          <p:cNvPr id="638" name="Google Shape;638;p76"/>
          <p:cNvSpPr txBox="1"/>
          <p:nvPr/>
        </p:nvSpPr>
        <p:spPr>
          <a:xfrm>
            <a:off x="163587" y="166750"/>
            <a:ext cx="308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aleway"/>
              <a:ea typeface="Raleway"/>
              <a:cs typeface="Raleway"/>
              <a:sym typeface="Raleway"/>
            </a:endParaRPr>
          </a:p>
        </p:txBody>
      </p:sp>
      <p:sp>
        <p:nvSpPr>
          <p:cNvPr id="639" name="Google Shape;639;p76"/>
          <p:cNvSpPr txBox="1"/>
          <p:nvPr/>
        </p:nvSpPr>
        <p:spPr>
          <a:xfrm>
            <a:off x="486100" y="1740300"/>
            <a:ext cx="234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aleway"/>
              <a:ea typeface="Raleway"/>
              <a:cs typeface="Raleway"/>
              <a:sym typeface="Raleway"/>
            </a:endParaRPr>
          </a:p>
        </p:txBody>
      </p:sp>
      <p:sp>
        <p:nvSpPr>
          <p:cNvPr id="640" name="Google Shape;640;p76"/>
          <p:cNvSpPr txBox="1"/>
          <p:nvPr/>
        </p:nvSpPr>
        <p:spPr>
          <a:xfrm>
            <a:off x="340050" y="2105375"/>
            <a:ext cx="129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aleway"/>
              <a:ea typeface="Raleway"/>
              <a:cs typeface="Raleway"/>
              <a:sym typeface="Raleway"/>
            </a:endParaRPr>
          </a:p>
        </p:txBody>
      </p:sp>
      <p:sp>
        <p:nvSpPr>
          <p:cNvPr id="641" name="Google Shape;641;p76"/>
          <p:cNvSpPr txBox="1"/>
          <p:nvPr/>
        </p:nvSpPr>
        <p:spPr>
          <a:xfrm>
            <a:off x="534775" y="2502900"/>
            <a:ext cx="221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aleway"/>
              <a:ea typeface="Raleway"/>
              <a:cs typeface="Raleway"/>
              <a:sym typeface="Raleway"/>
            </a:endParaRPr>
          </a:p>
        </p:txBody>
      </p:sp>
      <p:sp>
        <p:nvSpPr>
          <p:cNvPr id="642" name="Google Shape;642;p76"/>
          <p:cNvSpPr txBox="1"/>
          <p:nvPr/>
        </p:nvSpPr>
        <p:spPr>
          <a:xfrm>
            <a:off x="380625" y="2916650"/>
            <a:ext cx="4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aleway"/>
              <a:ea typeface="Raleway"/>
              <a:cs typeface="Raleway"/>
              <a:sym typeface="Raleway"/>
            </a:endParaRPr>
          </a:p>
        </p:txBody>
      </p:sp>
      <p:sp>
        <p:nvSpPr>
          <p:cNvPr id="643" name="Google Shape;643;p76"/>
          <p:cNvSpPr txBox="1"/>
          <p:nvPr/>
        </p:nvSpPr>
        <p:spPr>
          <a:xfrm>
            <a:off x="364400" y="2965325"/>
            <a:ext cx="131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aleway"/>
              <a:ea typeface="Raleway"/>
              <a:cs typeface="Raleway"/>
              <a:sym typeface="Raleway"/>
            </a:endParaRPr>
          </a:p>
        </p:txBody>
      </p:sp>
      <p:sp>
        <p:nvSpPr>
          <p:cNvPr id="644" name="Google Shape;644;p76"/>
          <p:cNvSpPr txBox="1"/>
          <p:nvPr/>
        </p:nvSpPr>
        <p:spPr>
          <a:xfrm>
            <a:off x="448624" y="1225475"/>
            <a:ext cx="33315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latin typeface="Roboto"/>
                <a:ea typeface="Roboto"/>
                <a:cs typeface="Roboto"/>
                <a:sym typeface="Roboto"/>
              </a:rPr>
              <a:t>Calorie Free</a:t>
            </a:r>
            <a:endParaRPr sz="2400" b="1">
              <a:latin typeface="Roboto"/>
              <a:ea typeface="Roboto"/>
              <a:cs typeface="Roboto"/>
              <a:sym typeface="Roboto"/>
            </a:endParaRPr>
          </a:p>
          <a:p>
            <a:pPr marL="0" lvl="0" indent="0" algn="l" rtl="0">
              <a:spcBef>
                <a:spcPts val="0"/>
              </a:spcBef>
              <a:spcAft>
                <a:spcPts val="0"/>
              </a:spcAft>
              <a:buNone/>
            </a:pPr>
            <a:r>
              <a:rPr lang="en" sz="1900">
                <a:latin typeface="Roboto"/>
                <a:ea typeface="Roboto"/>
                <a:cs typeface="Roboto"/>
                <a:sym typeface="Roboto"/>
              </a:rPr>
              <a:t>Less than 5 calories</a:t>
            </a:r>
            <a:endParaRPr sz="1900">
              <a:latin typeface="Roboto"/>
              <a:ea typeface="Roboto"/>
              <a:cs typeface="Roboto"/>
              <a:sym typeface="Roboto"/>
            </a:endParaRPr>
          </a:p>
          <a:p>
            <a:pPr marL="0" lvl="0" indent="0" algn="l" rtl="0">
              <a:spcBef>
                <a:spcPts val="0"/>
              </a:spcBef>
              <a:spcAft>
                <a:spcPts val="0"/>
              </a:spcAft>
              <a:buNone/>
            </a:pPr>
            <a:endParaRPr sz="2400">
              <a:latin typeface="Roboto"/>
              <a:ea typeface="Roboto"/>
              <a:cs typeface="Roboto"/>
              <a:sym typeface="Roboto"/>
            </a:endParaRPr>
          </a:p>
          <a:p>
            <a:pPr marL="0" lvl="0" indent="0" algn="l" rtl="0">
              <a:spcBef>
                <a:spcPts val="0"/>
              </a:spcBef>
              <a:spcAft>
                <a:spcPts val="0"/>
              </a:spcAft>
              <a:buNone/>
            </a:pPr>
            <a:r>
              <a:rPr lang="en" sz="2400" b="1">
                <a:latin typeface="Roboto"/>
                <a:ea typeface="Roboto"/>
                <a:cs typeface="Roboto"/>
                <a:sym typeface="Roboto"/>
              </a:rPr>
              <a:t>Low Calorie</a:t>
            </a:r>
            <a:endParaRPr sz="2400" b="1">
              <a:latin typeface="Roboto"/>
              <a:ea typeface="Roboto"/>
              <a:cs typeface="Roboto"/>
              <a:sym typeface="Roboto"/>
            </a:endParaRPr>
          </a:p>
          <a:p>
            <a:pPr marL="0" lvl="0" indent="0" algn="l" rtl="0">
              <a:spcBef>
                <a:spcPts val="0"/>
              </a:spcBef>
              <a:spcAft>
                <a:spcPts val="0"/>
              </a:spcAft>
              <a:buNone/>
            </a:pPr>
            <a:r>
              <a:rPr lang="en" sz="1900">
                <a:latin typeface="Roboto"/>
                <a:ea typeface="Roboto"/>
                <a:cs typeface="Roboto"/>
                <a:sym typeface="Roboto"/>
              </a:rPr>
              <a:t>40 calories or less</a:t>
            </a:r>
            <a:endParaRPr sz="1900">
              <a:latin typeface="Roboto"/>
              <a:ea typeface="Roboto"/>
              <a:cs typeface="Roboto"/>
              <a:sym typeface="Roboto"/>
            </a:endParaRPr>
          </a:p>
          <a:p>
            <a:pPr marL="0" lvl="0" indent="0" algn="l" rtl="0">
              <a:spcBef>
                <a:spcPts val="0"/>
              </a:spcBef>
              <a:spcAft>
                <a:spcPts val="0"/>
              </a:spcAft>
              <a:buNone/>
            </a:pPr>
            <a:endParaRPr sz="2400">
              <a:latin typeface="Roboto"/>
              <a:ea typeface="Roboto"/>
              <a:cs typeface="Roboto"/>
              <a:sym typeface="Roboto"/>
            </a:endParaRPr>
          </a:p>
          <a:p>
            <a:pPr marL="0" lvl="0" indent="0" algn="l" rtl="0">
              <a:spcBef>
                <a:spcPts val="0"/>
              </a:spcBef>
              <a:spcAft>
                <a:spcPts val="0"/>
              </a:spcAft>
              <a:buNone/>
            </a:pPr>
            <a:r>
              <a:rPr lang="en" sz="2400" b="1">
                <a:latin typeface="Roboto"/>
                <a:ea typeface="Roboto"/>
                <a:cs typeface="Roboto"/>
                <a:sym typeface="Roboto"/>
              </a:rPr>
              <a:t>Light or Lite</a:t>
            </a:r>
            <a:endParaRPr sz="2400" b="1">
              <a:latin typeface="Roboto"/>
              <a:ea typeface="Roboto"/>
              <a:cs typeface="Roboto"/>
              <a:sym typeface="Roboto"/>
            </a:endParaRPr>
          </a:p>
          <a:p>
            <a:pPr marL="0" lvl="0" indent="0" algn="l" rtl="0">
              <a:spcBef>
                <a:spcPts val="0"/>
              </a:spcBef>
              <a:spcAft>
                <a:spcPts val="0"/>
              </a:spcAft>
              <a:buNone/>
            </a:pPr>
            <a:r>
              <a:rPr lang="en" sz="1900">
                <a:latin typeface="Roboto"/>
                <a:ea typeface="Roboto"/>
                <a:cs typeface="Roboto"/>
                <a:sym typeface="Roboto"/>
              </a:rPr>
              <a:t>⅓ fewer calories or 50% less fat</a:t>
            </a:r>
            <a:endParaRPr sz="19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44">
                                            <p:txEl>
                                              <p:pRg st="0" end="0"/>
                                            </p:txEl>
                                          </p:spTgt>
                                        </p:tgtEl>
                                        <p:attrNameLst>
                                          <p:attrName>style.visibility</p:attrName>
                                        </p:attrNameLst>
                                      </p:cBhvr>
                                      <p:to>
                                        <p:strVal val="visible"/>
                                      </p:to>
                                    </p:set>
                                    <p:anim calcmode="lin" valueType="num">
                                      <p:cBhvr additive="base">
                                        <p:cTn id="7" dur="1000"/>
                                        <p:tgtEl>
                                          <p:spTgt spid="644">
                                            <p:txEl>
                                              <p:pRg st="0" end="0"/>
                                            </p:txEl>
                                          </p:spTgt>
                                        </p:tgtEl>
                                        <p:attrNameLst>
                                          <p:attrName>ppt_w</p:attrName>
                                        </p:attrNameLst>
                                      </p:cBhvr>
                                      <p:tavLst>
                                        <p:tav tm="0">
                                          <p:val>
                                            <p:strVal val="0"/>
                                          </p:val>
                                        </p:tav>
                                        <p:tav tm="100000">
                                          <p:val>
                                            <p:strVal val="#ppt_w"/>
                                          </p:val>
                                        </p:tav>
                                      </p:tavLst>
                                    </p:anim>
                                    <p:anim calcmode="lin" valueType="num">
                                      <p:cBhvr additive="base">
                                        <p:cTn id="8" dur="1000"/>
                                        <p:tgtEl>
                                          <p:spTgt spid="644">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644">
                                            <p:txEl>
                                              <p:pRg st="1" end="1"/>
                                            </p:txEl>
                                          </p:spTgt>
                                        </p:tgtEl>
                                        <p:attrNameLst>
                                          <p:attrName>style.visibility</p:attrName>
                                        </p:attrNameLst>
                                      </p:cBhvr>
                                      <p:to>
                                        <p:strVal val="visible"/>
                                      </p:to>
                                    </p:set>
                                    <p:anim calcmode="lin" valueType="num">
                                      <p:cBhvr additive="base">
                                        <p:cTn id="13" dur="1000"/>
                                        <p:tgtEl>
                                          <p:spTgt spid="644">
                                            <p:txEl>
                                              <p:pRg st="1" end="1"/>
                                            </p:txEl>
                                          </p:spTgt>
                                        </p:tgtEl>
                                        <p:attrNameLst>
                                          <p:attrName>ppt_w</p:attrName>
                                        </p:attrNameLst>
                                      </p:cBhvr>
                                      <p:tavLst>
                                        <p:tav tm="0">
                                          <p:val>
                                            <p:strVal val="0"/>
                                          </p:val>
                                        </p:tav>
                                        <p:tav tm="100000">
                                          <p:val>
                                            <p:strVal val="#ppt_w"/>
                                          </p:val>
                                        </p:tav>
                                      </p:tavLst>
                                    </p:anim>
                                    <p:anim calcmode="lin" valueType="num">
                                      <p:cBhvr additive="base">
                                        <p:cTn id="14" dur="1000"/>
                                        <p:tgtEl>
                                          <p:spTgt spid="644">
                                            <p:txEl>
                                              <p:pRg st="1" end="1"/>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644">
                                            <p:txEl>
                                              <p:pRg st="2" end="2"/>
                                            </p:txEl>
                                          </p:spTgt>
                                        </p:tgtEl>
                                        <p:attrNameLst>
                                          <p:attrName>style.visibility</p:attrName>
                                        </p:attrNameLst>
                                      </p:cBhvr>
                                      <p:to>
                                        <p:strVal val="visible"/>
                                      </p:to>
                                    </p:set>
                                    <p:anim calcmode="lin" valueType="num">
                                      <p:cBhvr additive="base">
                                        <p:cTn id="19" dur="1000"/>
                                        <p:tgtEl>
                                          <p:spTgt spid="644">
                                            <p:txEl>
                                              <p:pRg st="2" end="2"/>
                                            </p:txEl>
                                          </p:spTgt>
                                        </p:tgtEl>
                                        <p:attrNameLst>
                                          <p:attrName>ppt_w</p:attrName>
                                        </p:attrNameLst>
                                      </p:cBhvr>
                                      <p:tavLst>
                                        <p:tav tm="0">
                                          <p:val>
                                            <p:strVal val="0"/>
                                          </p:val>
                                        </p:tav>
                                        <p:tav tm="100000">
                                          <p:val>
                                            <p:strVal val="#ppt_w"/>
                                          </p:val>
                                        </p:tav>
                                      </p:tavLst>
                                    </p:anim>
                                    <p:anim calcmode="lin" valueType="num">
                                      <p:cBhvr additive="base">
                                        <p:cTn id="20" dur="1000"/>
                                        <p:tgtEl>
                                          <p:spTgt spid="644">
                                            <p:txEl>
                                              <p:pRg st="2" end="2"/>
                                            </p:txEl>
                                          </p:spTgt>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644">
                                            <p:txEl>
                                              <p:pRg st="3" end="3"/>
                                            </p:txEl>
                                          </p:spTgt>
                                        </p:tgtEl>
                                        <p:attrNameLst>
                                          <p:attrName>style.visibility</p:attrName>
                                        </p:attrNameLst>
                                      </p:cBhvr>
                                      <p:to>
                                        <p:strVal val="visible"/>
                                      </p:to>
                                    </p:set>
                                    <p:anim calcmode="lin" valueType="num">
                                      <p:cBhvr additive="base">
                                        <p:cTn id="25" dur="1000"/>
                                        <p:tgtEl>
                                          <p:spTgt spid="644">
                                            <p:txEl>
                                              <p:pRg st="3" end="3"/>
                                            </p:txEl>
                                          </p:spTgt>
                                        </p:tgtEl>
                                        <p:attrNameLst>
                                          <p:attrName>ppt_w</p:attrName>
                                        </p:attrNameLst>
                                      </p:cBhvr>
                                      <p:tavLst>
                                        <p:tav tm="0">
                                          <p:val>
                                            <p:strVal val="0"/>
                                          </p:val>
                                        </p:tav>
                                        <p:tav tm="100000">
                                          <p:val>
                                            <p:strVal val="#ppt_w"/>
                                          </p:val>
                                        </p:tav>
                                      </p:tavLst>
                                    </p:anim>
                                    <p:anim calcmode="lin" valueType="num">
                                      <p:cBhvr additive="base">
                                        <p:cTn id="26" dur="1000"/>
                                        <p:tgtEl>
                                          <p:spTgt spid="644">
                                            <p:txEl>
                                              <p:pRg st="3" end="3"/>
                                            </p:txEl>
                                          </p:spTgt>
                                        </p:tgtEl>
                                        <p:attrNameLst>
                                          <p:attrName>ppt_h</p:attrName>
                                        </p:attrNameLst>
                                      </p:cBhvr>
                                      <p:tavLst>
                                        <p:tav tm="0">
                                          <p:val>
                                            <p:str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644">
                                            <p:txEl>
                                              <p:pRg st="4" end="4"/>
                                            </p:txEl>
                                          </p:spTgt>
                                        </p:tgtEl>
                                        <p:attrNameLst>
                                          <p:attrName>style.visibility</p:attrName>
                                        </p:attrNameLst>
                                      </p:cBhvr>
                                      <p:to>
                                        <p:strVal val="visible"/>
                                      </p:to>
                                    </p:set>
                                    <p:anim calcmode="lin" valueType="num">
                                      <p:cBhvr additive="base">
                                        <p:cTn id="31" dur="1000"/>
                                        <p:tgtEl>
                                          <p:spTgt spid="644">
                                            <p:txEl>
                                              <p:pRg st="4" end="4"/>
                                            </p:txEl>
                                          </p:spTgt>
                                        </p:tgtEl>
                                        <p:attrNameLst>
                                          <p:attrName>ppt_w</p:attrName>
                                        </p:attrNameLst>
                                      </p:cBhvr>
                                      <p:tavLst>
                                        <p:tav tm="0">
                                          <p:val>
                                            <p:strVal val="0"/>
                                          </p:val>
                                        </p:tav>
                                        <p:tav tm="100000">
                                          <p:val>
                                            <p:strVal val="#ppt_w"/>
                                          </p:val>
                                        </p:tav>
                                      </p:tavLst>
                                    </p:anim>
                                    <p:anim calcmode="lin" valueType="num">
                                      <p:cBhvr additive="base">
                                        <p:cTn id="32" dur="1000"/>
                                        <p:tgtEl>
                                          <p:spTgt spid="644">
                                            <p:txEl>
                                              <p:pRg st="4" end="4"/>
                                            </p:txEl>
                                          </p:spTgt>
                                        </p:tgtEl>
                                        <p:attrNameLst>
                                          <p:attrName>ppt_h</p:attrName>
                                        </p:attrNameLst>
                                      </p:cBhvr>
                                      <p:tavLst>
                                        <p:tav tm="0">
                                          <p:val>
                                            <p:str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644">
                                            <p:txEl>
                                              <p:pRg st="5" end="5"/>
                                            </p:txEl>
                                          </p:spTgt>
                                        </p:tgtEl>
                                        <p:attrNameLst>
                                          <p:attrName>style.visibility</p:attrName>
                                        </p:attrNameLst>
                                      </p:cBhvr>
                                      <p:to>
                                        <p:strVal val="visible"/>
                                      </p:to>
                                    </p:set>
                                    <p:anim calcmode="lin" valueType="num">
                                      <p:cBhvr additive="base">
                                        <p:cTn id="37" dur="1000"/>
                                        <p:tgtEl>
                                          <p:spTgt spid="644">
                                            <p:txEl>
                                              <p:pRg st="5" end="5"/>
                                            </p:txEl>
                                          </p:spTgt>
                                        </p:tgtEl>
                                        <p:attrNameLst>
                                          <p:attrName>ppt_w</p:attrName>
                                        </p:attrNameLst>
                                      </p:cBhvr>
                                      <p:tavLst>
                                        <p:tav tm="0">
                                          <p:val>
                                            <p:strVal val="0"/>
                                          </p:val>
                                        </p:tav>
                                        <p:tav tm="100000">
                                          <p:val>
                                            <p:strVal val="#ppt_w"/>
                                          </p:val>
                                        </p:tav>
                                      </p:tavLst>
                                    </p:anim>
                                    <p:anim calcmode="lin" valueType="num">
                                      <p:cBhvr additive="base">
                                        <p:cTn id="38" dur="1000"/>
                                        <p:tgtEl>
                                          <p:spTgt spid="644">
                                            <p:txEl>
                                              <p:pRg st="5" end="5"/>
                                            </p:txEl>
                                          </p:spTgt>
                                        </p:tgtEl>
                                        <p:attrNameLst>
                                          <p:attrName>ppt_h</p:attrName>
                                        </p:attrNameLst>
                                      </p:cBhvr>
                                      <p:tavLst>
                                        <p:tav tm="0">
                                          <p:val>
                                            <p:str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644">
                                            <p:txEl>
                                              <p:pRg st="6" end="6"/>
                                            </p:txEl>
                                          </p:spTgt>
                                        </p:tgtEl>
                                        <p:attrNameLst>
                                          <p:attrName>style.visibility</p:attrName>
                                        </p:attrNameLst>
                                      </p:cBhvr>
                                      <p:to>
                                        <p:strVal val="visible"/>
                                      </p:to>
                                    </p:set>
                                    <p:anim calcmode="lin" valueType="num">
                                      <p:cBhvr additive="base">
                                        <p:cTn id="43" dur="1000"/>
                                        <p:tgtEl>
                                          <p:spTgt spid="644">
                                            <p:txEl>
                                              <p:pRg st="6" end="6"/>
                                            </p:txEl>
                                          </p:spTgt>
                                        </p:tgtEl>
                                        <p:attrNameLst>
                                          <p:attrName>ppt_w</p:attrName>
                                        </p:attrNameLst>
                                      </p:cBhvr>
                                      <p:tavLst>
                                        <p:tav tm="0">
                                          <p:val>
                                            <p:strVal val="0"/>
                                          </p:val>
                                        </p:tav>
                                        <p:tav tm="100000">
                                          <p:val>
                                            <p:strVal val="#ppt_w"/>
                                          </p:val>
                                        </p:tav>
                                      </p:tavLst>
                                    </p:anim>
                                    <p:anim calcmode="lin" valueType="num">
                                      <p:cBhvr additive="base">
                                        <p:cTn id="44" dur="1000"/>
                                        <p:tgtEl>
                                          <p:spTgt spid="644">
                                            <p:txEl>
                                              <p:pRg st="6" end="6"/>
                                            </p:txEl>
                                          </p:spTgt>
                                        </p:tgtEl>
                                        <p:attrNameLst>
                                          <p:attrName>ppt_h</p:attrName>
                                        </p:attrNameLst>
                                      </p:cBhvr>
                                      <p:tavLst>
                                        <p:tav tm="0">
                                          <p:val>
                                            <p:str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644">
                                            <p:txEl>
                                              <p:pRg st="7" end="7"/>
                                            </p:txEl>
                                          </p:spTgt>
                                        </p:tgtEl>
                                        <p:attrNameLst>
                                          <p:attrName>style.visibility</p:attrName>
                                        </p:attrNameLst>
                                      </p:cBhvr>
                                      <p:to>
                                        <p:strVal val="visible"/>
                                      </p:to>
                                    </p:set>
                                    <p:anim calcmode="lin" valueType="num">
                                      <p:cBhvr additive="base">
                                        <p:cTn id="49" dur="1000"/>
                                        <p:tgtEl>
                                          <p:spTgt spid="644">
                                            <p:txEl>
                                              <p:pRg st="7" end="7"/>
                                            </p:txEl>
                                          </p:spTgt>
                                        </p:tgtEl>
                                        <p:attrNameLst>
                                          <p:attrName>ppt_w</p:attrName>
                                        </p:attrNameLst>
                                      </p:cBhvr>
                                      <p:tavLst>
                                        <p:tav tm="0">
                                          <p:val>
                                            <p:strVal val="0"/>
                                          </p:val>
                                        </p:tav>
                                        <p:tav tm="100000">
                                          <p:val>
                                            <p:strVal val="#ppt_w"/>
                                          </p:val>
                                        </p:tav>
                                      </p:tavLst>
                                    </p:anim>
                                    <p:anim calcmode="lin" valueType="num">
                                      <p:cBhvr additive="base">
                                        <p:cTn id="50" dur="1000"/>
                                        <p:tgtEl>
                                          <p:spTgt spid="644">
                                            <p:txEl>
                                              <p:pRg st="7" end="7"/>
                                            </p:txEl>
                                          </p:spTgt>
                                        </p:tgtEl>
                                        <p:attrNameLst>
                                          <p:attrName>ppt_h</p:attrName>
                                        </p:attrNameLst>
                                      </p:cBhvr>
                                      <p:tavLst>
                                        <p:tav tm="0">
                                          <p:val>
                                            <p:str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nodeType="clickEffect">
                                  <p:stCondLst>
                                    <p:cond delay="0"/>
                                  </p:stCondLst>
                                  <p:childTnLst>
                                    <p:set>
                                      <p:cBhvr>
                                        <p:cTn id="54" dur="1" fill="hold">
                                          <p:stCondLst>
                                            <p:cond delay="0"/>
                                          </p:stCondLst>
                                        </p:cTn>
                                        <p:tgtEl>
                                          <p:spTgt spid="637">
                                            <p:txEl>
                                              <p:pRg st="0" end="0"/>
                                            </p:txEl>
                                          </p:spTgt>
                                        </p:tgtEl>
                                        <p:attrNameLst>
                                          <p:attrName>style.visibility</p:attrName>
                                        </p:attrNameLst>
                                      </p:cBhvr>
                                      <p:to>
                                        <p:strVal val="visible"/>
                                      </p:to>
                                    </p:set>
                                    <p:anim calcmode="lin" valueType="num">
                                      <p:cBhvr additive="base">
                                        <p:cTn id="55" dur="1000"/>
                                        <p:tgtEl>
                                          <p:spTgt spid="637">
                                            <p:txEl>
                                              <p:pRg st="0" end="0"/>
                                            </p:txEl>
                                          </p:spTgt>
                                        </p:tgtEl>
                                        <p:attrNameLst>
                                          <p:attrName>ppt_w</p:attrName>
                                        </p:attrNameLst>
                                      </p:cBhvr>
                                      <p:tavLst>
                                        <p:tav tm="0">
                                          <p:val>
                                            <p:strVal val="0"/>
                                          </p:val>
                                        </p:tav>
                                        <p:tav tm="100000">
                                          <p:val>
                                            <p:strVal val="#ppt_w"/>
                                          </p:val>
                                        </p:tav>
                                      </p:tavLst>
                                    </p:anim>
                                    <p:anim calcmode="lin" valueType="num">
                                      <p:cBhvr additive="base">
                                        <p:cTn id="56" dur="1000"/>
                                        <p:tgtEl>
                                          <p:spTgt spid="637">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nodeType="clickEffect">
                                  <p:stCondLst>
                                    <p:cond delay="0"/>
                                  </p:stCondLst>
                                  <p:childTnLst>
                                    <p:set>
                                      <p:cBhvr>
                                        <p:cTn id="60" dur="1" fill="hold">
                                          <p:stCondLst>
                                            <p:cond delay="0"/>
                                          </p:stCondLst>
                                        </p:cTn>
                                        <p:tgtEl>
                                          <p:spTgt spid="637">
                                            <p:txEl>
                                              <p:pRg st="1" end="1"/>
                                            </p:txEl>
                                          </p:spTgt>
                                        </p:tgtEl>
                                        <p:attrNameLst>
                                          <p:attrName>style.visibility</p:attrName>
                                        </p:attrNameLst>
                                      </p:cBhvr>
                                      <p:to>
                                        <p:strVal val="visible"/>
                                      </p:to>
                                    </p:set>
                                    <p:anim calcmode="lin" valueType="num">
                                      <p:cBhvr additive="base">
                                        <p:cTn id="61" dur="1000"/>
                                        <p:tgtEl>
                                          <p:spTgt spid="637">
                                            <p:txEl>
                                              <p:pRg st="1" end="1"/>
                                            </p:txEl>
                                          </p:spTgt>
                                        </p:tgtEl>
                                        <p:attrNameLst>
                                          <p:attrName>ppt_w</p:attrName>
                                        </p:attrNameLst>
                                      </p:cBhvr>
                                      <p:tavLst>
                                        <p:tav tm="0">
                                          <p:val>
                                            <p:strVal val="0"/>
                                          </p:val>
                                        </p:tav>
                                        <p:tav tm="100000">
                                          <p:val>
                                            <p:strVal val="#ppt_w"/>
                                          </p:val>
                                        </p:tav>
                                      </p:tavLst>
                                    </p:anim>
                                    <p:anim calcmode="lin" valueType="num">
                                      <p:cBhvr additive="base">
                                        <p:cTn id="62" dur="1000"/>
                                        <p:tgtEl>
                                          <p:spTgt spid="637">
                                            <p:txEl>
                                              <p:pRg st="1" end="1"/>
                                            </p:txEl>
                                          </p:spTgt>
                                        </p:tgtEl>
                                        <p:attrNameLst>
                                          <p:attrName>ppt_h</p:attrName>
                                        </p:attrNameLst>
                                      </p:cBhvr>
                                      <p:tavLst>
                                        <p:tav tm="0">
                                          <p:val>
                                            <p:strVal val="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3" presetClass="entr" presetSubtype="16" fill="hold" nodeType="clickEffect">
                                  <p:stCondLst>
                                    <p:cond delay="0"/>
                                  </p:stCondLst>
                                  <p:childTnLst>
                                    <p:set>
                                      <p:cBhvr>
                                        <p:cTn id="66" dur="1" fill="hold">
                                          <p:stCondLst>
                                            <p:cond delay="0"/>
                                          </p:stCondLst>
                                        </p:cTn>
                                        <p:tgtEl>
                                          <p:spTgt spid="637">
                                            <p:txEl>
                                              <p:pRg st="2" end="2"/>
                                            </p:txEl>
                                          </p:spTgt>
                                        </p:tgtEl>
                                        <p:attrNameLst>
                                          <p:attrName>style.visibility</p:attrName>
                                        </p:attrNameLst>
                                      </p:cBhvr>
                                      <p:to>
                                        <p:strVal val="visible"/>
                                      </p:to>
                                    </p:set>
                                    <p:anim calcmode="lin" valueType="num">
                                      <p:cBhvr additive="base">
                                        <p:cTn id="67" dur="1000"/>
                                        <p:tgtEl>
                                          <p:spTgt spid="637">
                                            <p:txEl>
                                              <p:pRg st="2" end="2"/>
                                            </p:txEl>
                                          </p:spTgt>
                                        </p:tgtEl>
                                        <p:attrNameLst>
                                          <p:attrName>ppt_w</p:attrName>
                                        </p:attrNameLst>
                                      </p:cBhvr>
                                      <p:tavLst>
                                        <p:tav tm="0">
                                          <p:val>
                                            <p:strVal val="0"/>
                                          </p:val>
                                        </p:tav>
                                        <p:tav tm="100000">
                                          <p:val>
                                            <p:strVal val="#ppt_w"/>
                                          </p:val>
                                        </p:tav>
                                      </p:tavLst>
                                    </p:anim>
                                    <p:anim calcmode="lin" valueType="num">
                                      <p:cBhvr additive="base">
                                        <p:cTn id="68" dur="1000"/>
                                        <p:tgtEl>
                                          <p:spTgt spid="637">
                                            <p:txEl>
                                              <p:pRg st="2" end="2"/>
                                            </p:txEl>
                                          </p:spTgt>
                                        </p:tgtEl>
                                        <p:attrNameLst>
                                          <p:attrName>ppt_h</p:attrName>
                                        </p:attrNameLst>
                                      </p:cBhvr>
                                      <p:tavLst>
                                        <p:tav tm="0">
                                          <p:val>
                                            <p:str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3" presetClass="entr" presetSubtype="16" fill="hold" nodeType="clickEffect">
                                  <p:stCondLst>
                                    <p:cond delay="0"/>
                                  </p:stCondLst>
                                  <p:childTnLst>
                                    <p:set>
                                      <p:cBhvr>
                                        <p:cTn id="72" dur="1" fill="hold">
                                          <p:stCondLst>
                                            <p:cond delay="0"/>
                                          </p:stCondLst>
                                        </p:cTn>
                                        <p:tgtEl>
                                          <p:spTgt spid="637">
                                            <p:txEl>
                                              <p:pRg st="3" end="3"/>
                                            </p:txEl>
                                          </p:spTgt>
                                        </p:tgtEl>
                                        <p:attrNameLst>
                                          <p:attrName>style.visibility</p:attrName>
                                        </p:attrNameLst>
                                      </p:cBhvr>
                                      <p:to>
                                        <p:strVal val="visible"/>
                                      </p:to>
                                    </p:set>
                                    <p:anim calcmode="lin" valueType="num">
                                      <p:cBhvr additive="base">
                                        <p:cTn id="73" dur="1000"/>
                                        <p:tgtEl>
                                          <p:spTgt spid="637">
                                            <p:txEl>
                                              <p:pRg st="3" end="3"/>
                                            </p:txEl>
                                          </p:spTgt>
                                        </p:tgtEl>
                                        <p:attrNameLst>
                                          <p:attrName>ppt_w</p:attrName>
                                        </p:attrNameLst>
                                      </p:cBhvr>
                                      <p:tavLst>
                                        <p:tav tm="0">
                                          <p:val>
                                            <p:strVal val="0"/>
                                          </p:val>
                                        </p:tav>
                                        <p:tav tm="100000">
                                          <p:val>
                                            <p:strVal val="#ppt_w"/>
                                          </p:val>
                                        </p:tav>
                                      </p:tavLst>
                                    </p:anim>
                                    <p:anim calcmode="lin" valueType="num">
                                      <p:cBhvr additive="base">
                                        <p:cTn id="74" dur="1000"/>
                                        <p:tgtEl>
                                          <p:spTgt spid="637">
                                            <p:txEl>
                                              <p:pRg st="3" end="3"/>
                                            </p:txEl>
                                          </p:spTgt>
                                        </p:tgtEl>
                                        <p:attrNameLst>
                                          <p:attrName>ppt_h</p:attrName>
                                        </p:attrNameLst>
                                      </p:cBhvr>
                                      <p:tavLst>
                                        <p:tav tm="0">
                                          <p:val>
                                            <p:strVal val="0"/>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23" presetClass="entr" presetSubtype="16" fill="hold" nodeType="clickEffect">
                                  <p:stCondLst>
                                    <p:cond delay="0"/>
                                  </p:stCondLst>
                                  <p:childTnLst>
                                    <p:set>
                                      <p:cBhvr>
                                        <p:cTn id="78" dur="1" fill="hold">
                                          <p:stCondLst>
                                            <p:cond delay="0"/>
                                          </p:stCondLst>
                                        </p:cTn>
                                        <p:tgtEl>
                                          <p:spTgt spid="637">
                                            <p:txEl>
                                              <p:pRg st="4" end="4"/>
                                            </p:txEl>
                                          </p:spTgt>
                                        </p:tgtEl>
                                        <p:attrNameLst>
                                          <p:attrName>style.visibility</p:attrName>
                                        </p:attrNameLst>
                                      </p:cBhvr>
                                      <p:to>
                                        <p:strVal val="visible"/>
                                      </p:to>
                                    </p:set>
                                    <p:anim calcmode="lin" valueType="num">
                                      <p:cBhvr additive="base">
                                        <p:cTn id="79" dur="1000"/>
                                        <p:tgtEl>
                                          <p:spTgt spid="637">
                                            <p:txEl>
                                              <p:pRg st="4" end="4"/>
                                            </p:txEl>
                                          </p:spTgt>
                                        </p:tgtEl>
                                        <p:attrNameLst>
                                          <p:attrName>ppt_w</p:attrName>
                                        </p:attrNameLst>
                                      </p:cBhvr>
                                      <p:tavLst>
                                        <p:tav tm="0">
                                          <p:val>
                                            <p:strVal val="0"/>
                                          </p:val>
                                        </p:tav>
                                        <p:tav tm="100000">
                                          <p:val>
                                            <p:strVal val="#ppt_w"/>
                                          </p:val>
                                        </p:tav>
                                      </p:tavLst>
                                    </p:anim>
                                    <p:anim calcmode="lin" valueType="num">
                                      <p:cBhvr additive="base">
                                        <p:cTn id="80" dur="1000"/>
                                        <p:tgtEl>
                                          <p:spTgt spid="637">
                                            <p:txEl>
                                              <p:pRg st="4" end="4"/>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77"/>
          <p:cNvSpPr txBox="1"/>
          <p:nvPr/>
        </p:nvSpPr>
        <p:spPr>
          <a:xfrm>
            <a:off x="89225" y="712599"/>
            <a:ext cx="4141500" cy="3718301"/>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2000" b="1">
                <a:latin typeface="Roboto"/>
                <a:ea typeface="Roboto"/>
                <a:cs typeface="Roboto"/>
                <a:sym typeface="Roboto"/>
              </a:rPr>
              <a:t>Sugar Free</a:t>
            </a:r>
            <a:endParaRPr sz="2000" b="1">
              <a:latin typeface="Roboto"/>
              <a:ea typeface="Roboto"/>
              <a:cs typeface="Roboto"/>
              <a:sym typeface="Roboto"/>
            </a:endParaRPr>
          </a:p>
          <a:p>
            <a:pPr marL="0" lvl="0" indent="0" algn="l" rtl="0">
              <a:lnSpc>
                <a:spcPct val="115000"/>
              </a:lnSpc>
              <a:spcBef>
                <a:spcPts val="800"/>
              </a:spcBef>
              <a:spcAft>
                <a:spcPts val="0"/>
              </a:spcAft>
              <a:buNone/>
            </a:pPr>
            <a:r>
              <a:rPr lang="en" sz="1600">
                <a:latin typeface="Roboto"/>
                <a:ea typeface="Roboto"/>
                <a:cs typeface="Roboto"/>
                <a:sym typeface="Roboto"/>
              </a:rPr>
              <a:t>Less than 0.5 grams sugars and no ingredient that is a sugar</a:t>
            </a:r>
            <a:endParaRPr sz="1600" b="1">
              <a:latin typeface="Roboto"/>
              <a:ea typeface="Roboto"/>
              <a:cs typeface="Roboto"/>
              <a:sym typeface="Roboto"/>
            </a:endParaRPr>
          </a:p>
          <a:p>
            <a:pPr marL="0" lvl="0" indent="0" algn="l" rtl="0">
              <a:lnSpc>
                <a:spcPct val="115000"/>
              </a:lnSpc>
              <a:spcBef>
                <a:spcPts val="800"/>
              </a:spcBef>
              <a:spcAft>
                <a:spcPts val="0"/>
              </a:spcAft>
              <a:buNone/>
            </a:pPr>
            <a:r>
              <a:rPr lang="en" sz="2000" b="1">
                <a:latin typeface="Roboto"/>
                <a:ea typeface="Roboto"/>
                <a:cs typeface="Roboto"/>
                <a:sym typeface="Roboto"/>
              </a:rPr>
              <a:t>Reduced Sugar Or Less Sugar</a:t>
            </a:r>
            <a:endParaRPr sz="2000" b="1">
              <a:latin typeface="Roboto"/>
              <a:ea typeface="Roboto"/>
              <a:cs typeface="Roboto"/>
              <a:sym typeface="Roboto"/>
            </a:endParaRPr>
          </a:p>
          <a:p>
            <a:pPr marL="0" lvl="0" indent="0" algn="l" rtl="0">
              <a:lnSpc>
                <a:spcPct val="115000"/>
              </a:lnSpc>
              <a:spcBef>
                <a:spcPts val="800"/>
              </a:spcBef>
              <a:spcAft>
                <a:spcPts val="0"/>
              </a:spcAft>
              <a:buNone/>
            </a:pPr>
            <a:r>
              <a:rPr lang="en" sz="1600">
                <a:latin typeface="Roboto"/>
                <a:ea typeface="Roboto"/>
                <a:cs typeface="Roboto"/>
                <a:sym typeface="Roboto"/>
              </a:rPr>
              <a:t>At least 25% less sugars than the regular product</a:t>
            </a:r>
            <a:endParaRPr sz="1600" b="1">
              <a:latin typeface="Roboto"/>
              <a:ea typeface="Roboto"/>
              <a:cs typeface="Roboto"/>
              <a:sym typeface="Roboto"/>
            </a:endParaRPr>
          </a:p>
          <a:p>
            <a:pPr marL="0" lvl="0" indent="0" algn="l" rtl="0">
              <a:lnSpc>
                <a:spcPct val="115000"/>
              </a:lnSpc>
              <a:spcBef>
                <a:spcPts val="800"/>
              </a:spcBef>
              <a:spcAft>
                <a:spcPts val="0"/>
              </a:spcAft>
              <a:buNone/>
            </a:pPr>
            <a:r>
              <a:rPr lang="en" sz="2000" b="1">
                <a:latin typeface="Roboto"/>
                <a:ea typeface="Roboto"/>
                <a:cs typeface="Roboto"/>
                <a:sym typeface="Roboto"/>
              </a:rPr>
              <a:t>No Added Sugar</a:t>
            </a:r>
            <a:endParaRPr sz="2000" b="1">
              <a:latin typeface="Roboto"/>
              <a:ea typeface="Roboto"/>
              <a:cs typeface="Roboto"/>
              <a:sym typeface="Roboto"/>
            </a:endParaRPr>
          </a:p>
          <a:p>
            <a:pPr marL="0" lvl="0" indent="0" algn="l" rtl="0">
              <a:lnSpc>
                <a:spcPct val="115000"/>
              </a:lnSpc>
              <a:spcBef>
                <a:spcPts val="800"/>
              </a:spcBef>
              <a:spcAft>
                <a:spcPts val="0"/>
              </a:spcAft>
              <a:buNone/>
            </a:pPr>
            <a:r>
              <a:rPr lang="en" sz="1600">
                <a:latin typeface="Roboto"/>
                <a:ea typeface="Roboto"/>
                <a:cs typeface="Roboto"/>
                <a:sym typeface="Roboto"/>
              </a:rPr>
              <a:t>No sugar or sugar-containing ingredient added during processing or packaging</a:t>
            </a:r>
            <a:endParaRPr sz="1600">
              <a:latin typeface="Roboto"/>
              <a:ea typeface="Roboto"/>
              <a:cs typeface="Roboto"/>
              <a:sym typeface="Roboto"/>
            </a:endParaRPr>
          </a:p>
          <a:p>
            <a:pPr marL="0" lvl="0" indent="0" algn="l" rtl="0">
              <a:lnSpc>
                <a:spcPct val="115000"/>
              </a:lnSpc>
              <a:spcBef>
                <a:spcPts val="800"/>
              </a:spcBef>
              <a:spcAft>
                <a:spcPts val="1200"/>
              </a:spcAft>
              <a:buNone/>
            </a:pPr>
            <a:endParaRPr>
              <a:solidFill>
                <a:srgbClr val="737373"/>
              </a:solidFill>
              <a:latin typeface="Roboto"/>
              <a:ea typeface="Roboto"/>
              <a:cs typeface="Roboto"/>
              <a:sym typeface="Roboto"/>
            </a:endParaRPr>
          </a:p>
        </p:txBody>
      </p:sp>
      <p:pic>
        <p:nvPicPr>
          <p:cNvPr id="650" name="Google Shape;650;p77"/>
          <p:cNvPicPr preferRelativeResize="0"/>
          <p:nvPr/>
        </p:nvPicPr>
        <p:blipFill rotWithShape="1">
          <a:blip r:embed="rId3">
            <a:alphaModFix/>
          </a:blip>
          <a:srcRect l="9885" r="10395"/>
          <a:stretch/>
        </p:blipFill>
        <p:spPr>
          <a:xfrm>
            <a:off x="6570450" y="365075"/>
            <a:ext cx="2377250" cy="3275425"/>
          </a:xfrm>
          <a:prstGeom prst="rect">
            <a:avLst/>
          </a:prstGeom>
          <a:noFill/>
          <a:ln>
            <a:noFill/>
          </a:ln>
        </p:spPr>
      </p:pic>
      <p:pic>
        <p:nvPicPr>
          <p:cNvPr id="651" name="Google Shape;651;p77"/>
          <p:cNvPicPr preferRelativeResize="0"/>
          <p:nvPr/>
        </p:nvPicPr>
        <p:blipFill rotWithShape="1">
          <a:blip r:embed="rId4">
            <a:alphaModFix/>
          </a:blip>
          <a:srcRect l="6985" t="12570" b="1036"/>
          <a:stretch/>
        </p:blipFill>
        <p:spPr>
          <a:xfrm>
            <a:off x="4230725" y="1733100"/>
            <a:ext cx="2211100" cy="2697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78"/>
          <p:cNvSpPr txBox="1">
            <a:spLocks noGrp="1"/>
          </p:cNvSpPr>
          <p:nvPr>
            <p:ph type="title"/>
          </p:nvPr>
        </p:nvSpPr>
        <p:spPr>
          <a:xfrm>
            <a:off x="359525" y="444825"/>
            <a:ext cx="3920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INGREDIENTS LIST</a:t>
            </a:r>
            <a:endParaRPr b="1">
              <a:latin typeface="Roboto"/>
              <a:ea typeface="Roboto"/>
              <a:cs typeface="Roboto"/>
              <a:sym typeface="Roboto"/>
            </a:endParaRPr>
          </a:p>
        </p:txBody>
      </p:sp>
      <p:sp>
        <p:nvSpPr>
          <p:cNvPr id="657" name="Google Shape;657;p78"/>
          <p:cNvSpPr txBox="1">
            <a:spLocks noGrp="1"/>
          </p:cNvSpPr>
          <p:nvPr>
            <p:ph type="body" idx="1"/>
          </p:nvPr>
        </p:nvSpPr>
        <p:spPr>
          <a:xfrm>
            <a:off x="4503800" y="2571750"/>
            <a:ext cx="38553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658" name="Google Shape;658;p78"/>
          <p:cNvPicPr preferRelativeResize="0"/>
          <p:nvPr/>
        </p:nvPicPr>
        <p:blipFill>
          <a:blip r:embed="rId3">
            <a:alphaModFix/>
          </a:blip>
          <a:stretch>
            <a:fillRect/>
          </a:stretch>
        </p:blipFill>
        <p:spPr>
          <a:xfrm>
            <a:off x="769375" y="1535813"/>
            <a:ext cx="6224050" cy="2823950"/>
          </a:xfrm>
          <a:prstGeom prst="rect">
            <a:avLst/>
          </a:prstGeom>
          <a:noFill/>
          <a:ln>
            <a:noFill/>
          </a:ln>
        </p:spPr>
      </p:pic>
      <p:pic>
        <p:nvPicPr>
          <p:cNvPr id="659" name="Google Shape;659;p78"/>
          <p:cNvPicPr preferRelativeResize="0"/>
          <p:nvPr/>
        </p:nvPicPr>
        <p:blipFill>
          <a:blip r:embed="rId4">
            <a:alphaModFix/>
          </a:blip>
          <a:stretch>
            <a:fillRect/>
          </a:stretch>
        </p:blipFill>
        <p:spPr>
          <a:xfrm>
            <a:off x="812600" y="1391775"/>
            <a:ext cx="6777300" cy="2887275"/>
          </a:xfrm>
          <a:prstGeom prst="rect">
            <a:avLst/>
          </a:prstGeom>
          <a:noFill/>
          <a:ln>
            <a:noFill/>
          </a:ln>
        </p:spPr>
      </p:pic>
      <p:pic>
        <p:nvPicPr>
          <p:cNvPr id="660" name="Google Shape;660;p78"/>
          <p:cNvPicPr preferRelativeResize="0"/>
          <p:nvPr/>
        </p:nvPicPr>
        <p:blipFill>
          <a:blip r:embed="rId5">
            <a:alphaModFix/>
          </a:blip>
          <a:stretch>
            <a:fillRect/>
          </a:stretch>
        </p:blipFill>
        <p:spPr>
          <a:xfrm>
            <a:off x="812600" y="1391775"/>
            <a:ext cx="6938985" cy="3353825"/>
          </a:xfrm>
          <a:prstGeom prst="rect">
            <a:avLst/>
          </a:prstGeom>
          <a:noFill/>
          <a:ln>
            <a:noFill/>
          </a:ln>
        </p:spPr>
      </p:pic>
      <p:sp>
        <p:nvSpPr>
          <p:cNvPr id="661" name="Google Shape;661;p78"/>
          <p:cNvSpPr txBox="1"/>
          <p:nvPr/>
        </p:nvSpPr>
        <p:spPr>
          <a:xfrm>
            <a:off x="0" y="3613425"/>
            <a:ext cx="436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pic>
        <p:nvPicPr>
          <p:cNvPr id="662" name="Google Shape;662;p78"/>
          <p:cNvPicPr preferRelativeResize="0"/>
          <p:nvPr/>
        </p:nvPicPr>
        <p:blipFill>
          <a:blip r:embed="rId6">
            <a:alphaModFix/>
          </a:blip>
          <a:stretch>
            <a:fillRect/>
          </a:stretch>
        </p:blipFill>
        <p:spPr>
          <a:xfrm>
            <a:off x="392950" y="1244687"/>
            <a:ext cx="7659050" cy="364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58"/>
                                        </p:tgtEl>
                                        <p:attrNameLst>
                                          <p:attrName>style.visibility</p:attrName>
                                        </p:attrNameLst>
                                      </p:cBhvr>
                                      <p:to>
                                        <p:strVal val="visible"/>
                                      </p:to>
                                    </p:set>
                                    <p:anim calcmode="lin" valueType="num">
                                      <p:cBhvr additive="base">
                                        <p:cTn id="7" dur="1000"/>
                                        <p:tgtEl>
                                          <p:spTgt spid="658"/>
                                        </p:tgtEl>
                                        <p:attrNameLst>
                                          <p:attrName>ppt_w</p:attrName>
                                        </p:attrNameLst>
                                      </p:cBhvr>
                                      <p:tavLst>
                                        <p:tav tm="0">
                                          <p:val>
                                            <p:strVal val="0"/>
                                          </p:val>
                                        </p:tav>
                                        <p:tav tm="100000">
                                          <p:val>
                                            <p:strVal val="#ppt_w"/>
                                          </p:val>
                                        </p:tav>
                                      </p:tavLst>
                                    </p:anim>
                                    <p:anim calcmode="lin" valueType="num">
                                      <p:cBhvr additive="base">
                                        <p:cTn id="8" dur="1000"/>
                                        <p:tgtEl>
                                          <p:spTgt spid="658"/>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659"/>
                                        </p:tgtEl>
                                        <p:attrNameLst>
                                          <p:attrName>style.visibility</p:attrName>
                                        </p:attrNameLst>
                                      </p:cBhvr>
                                      <p:to>
                                        <p:strVal val="visible"/>
                                      </p:to>
                                    </p:set>
                                    <p:anim calcmode="lin" valueType="num">
                                      <p:cBhvr additive="base">
                                        <p:cTn id="13" dur="1000"/>
                                        <p:tgtEl>
                                          <p:spTgt spid="659"/>
                                        </p:tgtEl>
                                        <p:attrNameLst>
                                          <p:attrName>ppt_w</p:attrName>
                                        </p:attrNameLst>
                                      </p:cBhvr>
                                      <p:tavLst>
                                        <p:tav tm="0">
                                          <p:val>
                                            <p:strVal val="0"/>
                                          </p:val>
                                        </p:tav>
                                        <p:tav tm="100000">
                                          <p:val>
                                            <p:strVal val="#ppt_w"/>
                                          </p:val>
                                        </p:tav>
                                      </p:tavLst>
                                    </p:anim>
                                    <p:anim calcmode="lin" valueType="num">
                                      <p:cBhvr additive="base">
                                        <p:cTn id="14" dur="1000"/>
                                        <p:tgtEl>
                                          <p:spTgt spid="659"/>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660"/>
                                        </p:tgtEl>
                                        <p:attrNameLst>
                                          <p:attrName>style.visibility</p:attrName>
                                        </p:attrNameLst>
                                      </p:cBhvr>
                                      <p:to>
                                        <p:strVal val="visible"/>
                                      </p:to>
                                    </p:set>
                                    <p:anim calcmode="lin" valueType="num">
                                      <p:cBhvr additive="base">
                                        <p:cTn id="19" dur="1000"/>
                                        <p:tgtEl>
                                          <p:spTgt spid="660"/>
                                        </p:tgtEl>
                                        <p:attrNameLst>
                                          <p:attrName>ppt_w</p:attrName>
                                        </p:attrNameLst>
                                      </p:cBhvr>
                                      <p:tavLst>
                                        <p:tav tm="0">
                                          <p:val>
                                            <p:strVal val="0"/>
                                          </p:val>
                                        </p:tav>
                                        <p:tav tm="100000">
                                          <p:val>
                                            <p:strVal val="#ppt_w"/>
                                          </p:val>
                                        </p:tav>
                                      </p:tavLst>
                                    </p:anim>
                                    <p:anim calcmode="lin" valueType="num">
                                      <p:cBhvr additive="base">
                                        <p:cTn id="20" dur="1000"/>
                                        <p:tgtEl>
                                          <p:spTgt spid="660"/>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662"/>
                                        </p:tgtEl>
                                        <p:attrNameLst>
                                          <p:attrName>style.visibility</p:attrName>
                                        </p:attrNameLst>
                                      </p:cBhvr>
                                      <p:to>
                                        <p:strVal val="visible"/>
                                      </p:to>
                                    </p:set>
                                    <p:anim calcmode="lin" valueType="num">
                                      <p:cBhvr additive="base">
                                        <p:cTn id="25" dur="1000"/>
                                        <p:tgtEl>
                                          <p:spTgt spid="662"/>
                                        </p:tgtEl>
                                        <p:attrNameLst>
                                          <p:attrName>ppt_w</p:attrName>
                                        </p:attrNameLst>
                                      </p:cBhvr>
                                      <p:tavLst>
                                        <p:tav tm="0">
                                          <p:val>
                                            <p:strVal val="0"/>
                                          </p:val>
                                        </p:tav>
                                        <p:tav tm="100000">
                                          <p:val>
                                            <p:strVal val="#ppt_w"/>
                                          </p:val>
                                        </p:tav>
                                      </p:tavLst>
                                    </p:anim>
                                    <p:anim calcmode="lin" valueType="num">
                                      <p:cBhvr additive="base">
                                        <p:cTn id="26" dur="1000"/>
                                        <p:tgtEl>
                                          <p:spTgt spid="66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666"/>
        <p:cNvGrpSpPr/>
        <p:nvPr/>
      </p:nvGrpSpPr>
      <p:grpSpPr>
        <a:xfrm>
          <a:off x="0" y="0"/>
          <a:ext cx="0" cy="0"/>
          <a:chOff x="0" y="0"/>
          <a:chExt cx="0" cy="0"/>
        </a:xfrm>
      </p:grpSpPr>
      <p:sp>
        <p:nvSpPr>
          <p:cNvPr id="667" name="Google Shape;667;p79"/>
          <p:cNvSpPr txBox="1"/>
          <p:nvPr/>
        </p:nvSpPr>
        <p:spPr>
          <a:xfrm>
            <a:off x="0" y="2160675"/>
            <a:ext cx="3924600" cy="485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200">
                <a:solidFill>
                  <a:srgbClr val="FF0000"/>
                </a:solidFill>
                <a:latin typeface="Roboto"/>
                <a:ea typeface="Roboto"/>
                <a:cs typeface="Roboto"/>
                <a:sym typeface="Roboto"/>
              </a:rPr>
              <a:t>E numbers</a:t>
            </a:r>
            <a:r>
              <a:rPr lang="en" sz="3200">
                <a:solidFill>
                  <a:srgbClr val="111111"/>
                </a:solidFill>
                <a:latin typeface="Roboto"/>
                <a:ea typeface="Roboto"/>
                <a:cs typeface="Roboto"/>
                <a:sym typeface="Roboto"/>
              </a:rPr>
              <a:t> </a:t>
            </a:r>
            <a:endParaRPr sz="3200">
              <a:solidFill>
                <a:srgbClr val="111111"/>
              </a:solidFill>
              <a:latin typeface="Roboto"/>
              <a:ea typeface="Roboto"/>
              <a:cs typeface="Roboto"/>
              <a:sym typeface="Roboto"/>
            </a:endParaRPr>
          </a:p>
        </p:txBody>
      </p:sp>
      <p:pic>
        <p:nvPicPr>
          <p:cNvPr id="668" name="Google Shape;668;p79"/>
          <p:cNvPicPr preferRelativeResize="0"/>
          <p:nvPr/>
        </p:nvPicPr>
        <p:blipFill>
          <a:blip r:embed="rId3">
            <a:alphaModFix/>
          </a:blip>
          <a:stretch>
            <a:fillRect/>
          </a:stretch>
        </p:blipFill>
        <p:spPr>
          <a:xfrm>
            <a:off x="4209900" y="0"/>
            <a:ext cx="4934101"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672"/>
        <p:cNvGrpSpPr/>
        <p:nvPr/>
      </p:nvGrpSpPr>
      <p:grpSpPr>
        <a:xfrm>
          <a:off x="0" y="0"/>
          <a:ext cx="0" cy="0"/>
          <a:chOff x="0" y="0"/>
          <a:chExt cx="0" cy="0"/>
        </a:xfrm>
      </p:grpSpPr>
      <p:sp>
        <p:nvSpPr>
          <p:cNvPr id="673" name="Google Shape;673;p80"/>
          <p:cNvSpPr txBox="1"/>
          <p:nvPr/>
        </p:nvSpPr>
        <p:spPr>
          <a:xfrm>
            <a:off x="140575" y="1554100"/>
            <a:ext cx="3086100" cy="178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780" b="1">
                <a:solidFill>
                  <a:srgbClr val="111111"/>
                </a:solidFill>
                <a:latin typeface="Roboto"/>
                <a:ea typeface="Roboto"/>
                <a:cs typeface="Roboto"/>
                <a:sym typeface="Roboto"/>
              </a:rPr>
              <a:t>HEALTHIER CHOICE SYMBOL </a:t>
            </a:r>
            <a:endParaRPr sz="3780" b="1">
              <a:solidFill>
                <a:srgbClr val="111111"/>
              </a:solidFill>
              <a:latin typeface="Roboto"/>
              <a:ea typeface="Roboto"/>
              <a:cs typeface="Roboto"/>
              <a:sym typeface="Roboto"/>
            </a:endParaRPr>
          </a:p>
        </p:txBody>
      </p:sp>
      <p:sp>
        <p:nvSpPr>
          <p:cNvPr id="674" name="Google Shape;674;p80"/>
          <p:cNvSpPr txBox="1"/>
          <p:nvPr/>
        </p:nvSpPr>
        <p:spPr>
          <a:xfrm>
            <a:off x="471900" y="1919075"/>
            <a:ext cx="8222100" cy="27102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800">
              <a:solidFill>
                <a:srgbClr val="737373"/>
              </a:solidFill>
              <a:latin typeface="Roboto"/>
              <a:ea typeface="Roboto"/>
              <a:cs typeface="Roboto"/>
              <a:sym typeface="Roboto"/>
            </a:endParaRPr>
          </a:p>
        </p:txBody>
      </p:sp>
      <p:pic>
        <p:nvPicPr>
          <p:cNvPr id="675" name="Google Shape;675;p80"/>
          <p:cNvPicPr preferRelativeResize="0"/>
          <p:nvPr/>
        </p:nvPicPr>
        <p:blipFill>
          <a:blip r:embed="rId3">
            <a:alphaModFix/>
          </a:blip>
          <a:stretch>
            <a:fillRect/>
          </a:stretch>
        </p:blipFill>
        <p:spPr>
          <a:xfrm>
            <a:off x="3305550" y="39450"/>
            <a:ext cx="5838450" cy="5104050"/>
          </a:xfrm>
          <a:prstGeom prst="rect">
            <a:avLst/>
          </a:prstGeom>
          <a:noFill/>
          <a:ln>
            <a:noFill/>
          </a:ln>
        </p:spPr>
      </p:pic>
      <p:sp>
        <p:nvSpPr>
          <p:cNvPr id="676" name="Google Shape;676;p80"/>
          <p:cNvSpPr txBox="1"/>
          <p:nvPr/>
        </p:nvSpPr>
        <p:spPr>
          <a:xfrm>
            <a:off x="389875" y="3446100"/>
            <a:ext cx="2587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BY SINGAPORE HEALTH PROMOTION BOARD</a:t>
            </a:r>
            <a:endParaRPr>
              <a:latin typeface="Roboto"/>
              <a:ea typeface="Roboto"/>
              <a:cs typeface="Roboto"/>
              <a:sym typeface="Roboto"/>
            </a:endParaRPr>
          </a:p>
        </p:txBody>
      </p:sp>
      <p:sp>
        <p:nvSpPr>
          <p:cNvPr id="2" name="TextBox 1">
            <a:extLst>
              <a:ext uri="{FF2B5EF4-FFF2-40B4-BE49-F238E27FC236}">
                <a16:creationId xmlns:a16="http://schemas.microsoft.com/office/drawing/2014/main" id="{85DF87F4-B161-4289-A6A0-B7D542332FFA}"/>
              </a:ext>
            </a:extLst>
          </p:cNvPr>
          <p:cNvSpPr txBox="1"/>
          <p:nvPr/>
        </p:nvSpPr>
        <p:spPr>
          <a:xfrm>
            <a:off x="3200400" y="2343150"/>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highlight>
                <a:srgbClr val="00FF00"/>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81"/>
          <p:cNvSpPr txBox="1">
            <a:spLocks noGrp="1"/>
          </p:cNvSpPr>
          <p:nvPr>
            <p:ph type="title"/>
          </p:nvPr>
        </p:nvSpPr>
        <p:spPr>
          <a:xfrm>
            <a:off x="729300" y="762000"/>
            <a:ext cx="7109400" cy="5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2" name="Google Shape;682;p81"/>
          <p:cNvSpPr txBox="1">
            <a:spLocks noGrp="1"/>
          </p:cNvSpPr>
          <p:nvPr>
            <p:ph type="body" idx="1"/>
          </p:nvPr>
        </p:nvSpPr>
        <p:spPr>
          <a:xfrm>
            <a:off x="748350" y="1505425"/>
            <a:ext cx="7109400" cy="309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683" name="Google Shape;683;p8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solidFill>
                  <a:srgbClr val="C00000"/>
                </a:solidFill>
              </a:rPr>
              <a:t>COPYRIGHT STATEMENT</a:t>
            </a:r>
            <a:endParaRPr dirty="0">
              <a:solidFill>
                <a:srgbClr val="C00000"/>
              </a:solidFill>
            </a:endParaRPr>
          </a:p>
        </p:txBody>
      </p:sp>
      <p:sp>
        <p:nvSpPr>
          <p:cNvPr id="5" name="Google Shape;284;p40">
            <a:extLst>
              <a:ext uri="{FF2B5EF4-FFF2-40B4-BE49-F238E27FC236}">
                <a16:creationId xmlns:a16="http://schemas.microsoft.com/office/drawing/2014/main" id="{955E58C5-9CC6-4282-A6D6-BB033F884454}"/>
              </a:ext>
            </a:extLst>
          </p:cNvPr>
          <p:cNvSpPr txBox="1">
            <a:spLocks/>
          </p:cNvSpPr>
          <p:nvPr/>
        </p:nvSpPr>
        <p:spPr>
          <a:xfrm>
            <a:off x="713225" y="1102154"/>
            <a:ext cx="7803455" cy="237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90000"/>
              </a:lnSpc>
              <a:buFont typeface="Arial" panose="020B0604020202020204" pitchFamily="34" charset="0"/>
              <a:buChar char="•"/>
            </a:pPr>
            <a:r>
              <a:rPr kumimoji="0" lang="en-SG" altLang="en-US"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All course materials, including but not limited to, lecture slides, handout and recordings, are for your own educational purposes only. </a:t>
            </a:r>
            <a:r>
              <a:rPr kumimoji="0" lang="en-SG" altLang="en-US"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All the contents of the materials are protected by copyright, trademark or other forms of proprietary rights.</a:t>
            </a:r>
          </a:p>
          <a:p>
            <a:pPr>
              <a:lnSpc>
                <a:spcPct val="90000"/>
              </a:lnSpc>
            </a:pPr>
            <a:endParaRPr kumimoji="0" lang="en-SG" altLang="en-US"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p>
            <a:pPr marL="285750" indent="-285750">
              <a:lnSpc>
                <a:spcPct val="90000"/>
              </a:lnSpc>
              <a:buFont typeface="Arial" panose="020B0604020202020204" pitchFamily="34" charset="0"/>
              <a:buChar char="•"/>
            </a:pPr>
            <a:r>
              <a:rPr kumimoji="0" lang="en-SG" altLang="en-US"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All rights, title and interest in the materials are owned by, licensed to or controlled by the University, unless otherwise expressly stated. </a:t>
            </a:r>
            <a:r>
              <a:rPr kumimoji="0" lang="en-SG" altLang="en-US"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The materials shall not be uploaded, reproduced, distributed, republished or transmitted in any form or by any means, in whole or in part, without written approval from the University.</a:t>
            </a:r>
          </a:p>
          <a:p>
            <a:pPr>
              <a:lnSpc>
                <a:spcPct val="90000"/>
              </a:lnSpc>
            </a:pPr>
            <a:endParaRPr kumimoji="0" lang="en-SG" altLang="en-US"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p>
            <a:pPr marL="285750" indent="-285750">
              <a:lnSpc>
                <a:spcPct val="90000"/>
              </a:lnSpc>
              <a:buFont typeface="Arial" panose="020B0604020202020204" pitchFamily="34" charset="0"/>
              <a:buChar char="•"/>
            </a:pPr>
            <a:r>
              <a:rPr kumimoji="0" lang="en-SG" altLang="en-US"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You are also not allowed to take any photograph, film, audio record or other means of capturing images or voice of any contents during lecture(s) and/or tutorial(s) and reproduce, distribute and/or transmit any form or by any means, in whole or in part, without the written permission from the University.</a:t>
            </a:r>
          </a:p>
          <a:p>
            <a:pPr>
              <a:lnSpc>
                <a:spcPct val="90000"/>
              </a:lnSpc>
            </a:pPr>
            <a:endParaRPr kumimoji="0" lang="en-SG" altLang="en-US"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a:p>
            <a:pPr marL="285750" indent="-285750">
              <a:lnSpc>
                <a:spcPct val="90000"/>
              </a:lnSpc>
              <a:buFont typeface="Arial" panose="020B0604020202020204" pitchFamily="34" charset="0"/>
              <a:buChar char="•"/>
            </a:pPr>
            <a:r>
              <a:rPr kumimoji="0" lang="en-SG" altLang="en-US"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Appropriate action(s) will be taken against you including but not limited to disciplinary proceeding and/or legal action if you are found to have committed any of the above or infringed the University’s copyright.</a:t>
            </a:r>
            <a:endParaRPr lang="en-SG"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0202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82"/>
          <p:cNvSpPr txBox="1"/>
          <p:nvPr/>
        </p:nvSpPr>
        <p:spPr>
          <a:xfrm>
            <a:off x="-103750" y="1013175"/>
            <a:ext cx="3405900" cy="215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500" b="1">
                <a:solidFill>
                  <a:srgbClr val="111111"/>
                </a:solidFill>
                <a:latin typeface="Roboto"/>
                <a:ea typeface="Roboto"/>
                <a:cs typeface="Roboto"/>
                <a:sym typeface="Roboto"/>
              </a:rPr>
              <a:t>READING FOOD LABELS</a:t>
            </a:r>
            <a:endParaRPr sz="4500" b="1">
              <a:solidFill>
                <a:srgbClr val="111111"/>
              </a:solidFill>
              <a:latin typeface="Roboto"/>
              <a:ea typeface="Roboto"/>
              <a:cs typeface="Roboto"/>
              <a:sym typeface="Roboto"/>
            </a:endParaRPr>
          </a:p>
        </p:txBody>
      </p:sp>
      <p:sp>
        <p:nvSpPr>
          <p:cNvPr id="689" name="Google Shape;689;p82"/>
          <p:cNvSpPr txBox="1"/>
          <p:nvPr/>
        </p:nvSpPr>
        <p:spPr>
          <a:xfrm>
            <a:off x="3760375" y="328500"/>
            <a:ext cx="5229900" cy="47718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800">
              <a:solidFill>
                <a:srgbClr val="737373"/>
              </a:solidFill>
              <a:latin typeface="Roboto"/>
              <a:ea typeface="Roboto"/>
              <a:cs typeface="Roboto"/>
              <a:sym typeface="Roboto"/>
            </a:endParaRPr>
          </a:p>
        </p:txBody>
      </p:sp>
      <p:pic>
        <p:nvPicPr>
          <p:cNvPr id="690" name="Google Shape;690;p82"/>
          <p:cNvPicPr preferRelativeResize="0"/>
          <p:nvPr/>
        </p:nvPicPr>
        <p:blipFill>
          <a:blip r:embed="rId3">
            <a:alphaModFix/>
          </a:blip>
          <a:stretch>
            <a:fillRect/>
          </a:stretch>
        </p:blipFill>
        <p:spPr>
          <a:xfrm>
            <a:off x="2906536" y="-17475"/>
            <a:ext cx="6237464"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99"/>
          <p:cNvSpPr txBox="1">
            <a:spLocks noGrp="1"/>
          </p:cNvSpPr>
          <p:nvPr>
            <p:ph type="title" idx="4294967295"/>
          </p:nvPr>
        </p:nvSpPr>
        <p:spPr>
          <a:xfrm>
            <a:off x="719775" y="707227"/>
            <a:ext cx="4195200" cy="6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828" name="Google Shape;828;p99"/>
          <p:cNvPicPr preferRelativeResize="0"/>
          <p:nvPr/>
        </p:nvPicPr>
        <p:blipFill rotWithShape="1">
          <a:blip r:embed="rId3">
            <a:alphaModFix/>
          </a:blip>
          <a:srcRect l="15420" t="15042" r="15613" b="8170"/>
          <a:stretch/>
        </p:blipFill>
        <p:spPr>
          <a:xfrm>
            <a:off x="1610825" y="1373825"/>
            <a:ext cx="4979403" cy="3290395"/>
          </a:xfrm>
          <a:prstGeom prst="rect">
            <a:avLst/>
          </a:prstGeom>
          <a:noFill/>
          <a:ln>
            <a:noFill/>
          </a:ln>
        </p:spPr>
      </p:pic>
      <p:sp>
        <p:nvSpPr>
          <p:cNvPr id="829" name="Google Shape;829;p99"/>
          <p:cNvSpPr txBox="1"/>
          <p:nvPr/>
        </p:nvSpPr>
        <p:spPr>
          <a:xfrm>
            <a:off x="1175650" y="371225"/>
            <a:ext cx="497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830" name="Google Shape;830;p99"/>
          <p:cNvSpPr txBox="1"/>
          <p:nvPr/>
        </p:nvSpPr>
        <p:spPr>
          <a:xfrm>
            <a:off x="5982925" y="815275"/>
            <a:ext cx="2932500" cy="1169700"/>
          </a:xfrm>
          <a:prstGeom prst="rect">
            <a:avLst/>
          </a:prstGeom>
          <a:solidFill>
            <a:schemeClr val="accen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i="1">
                <a:latin typeface="Roboto"/>
                <a:ea typeface="Roboto"/>
                <a:cs typeface="Roboto"/>
                <a:sym typeface="Roboto"/>
              </a:rPr>
              <a:t>DO YOU SEE A HAMBURGER?</a:t>
            </a:r>
            <a:endParaRPr sz="3200" b="1" i="1">
              <a:latin typeface="Roboto"/>
              <a:ea typeface="Roboto"/>
              <a:cs typeface="Roboto"/>
              <a:sym typeface="Roboto"/>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28"/>
                                        </p:tgtEl>
                                        <p:attrNameLst>
                                          <p:attrName>style.visibility</p:attrName>
                                        </p:attrNameLst>
                                      </p:cBhvr>
                                      <p:to>
                                        <p:strVal val="visible"/>
                                      </p:to>
                                    </p:set>
                                    <p:anim calcmode="lin" valueType="num">
                                      <p:cBhvr additive="base">
                                        <p:cTn id="7" dur="1000"/>
                                        <p:tgtEl>
                                          <p:spTgt spid="8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pic>
        <p:nvPicPr>
          <p:cNvPr id="835" name="Google Shape;835;p100"/>
          <p:cNvPicPr preferRelativeResize="0"/>
          <p:nvPr/>
        </p:nvPicPr>
        <p:blipFill>
          <a:blip r:embed="rId3">
            <a:alphaModFix/>
          </a:blip>
          <a:stretch>
            <a:fillRect/>
          </a:stretch>
        </p:blipFill>
        <p:spPr>
          <a:xfrm>
            <a:off x="1832800" y="454275"/>
            <a:ext cx="7311199" cy="4321125"/>
          </a:xfrm>
          <a:prstGeom prst="rect">
            <a:avLst/>
          </a:prstGeom>
          <a:noFill/>
          <a:ln>
            <a:noFill/>
          </a:ln>
        </p:spPr>
      </p:pic>
      <p:sp>
        <p:nvSpPr>
          <p:cNvPr id="836" name="Google Shape;836;p100"/>
          <p:cNvSpPr txBox="1"/>
          <p:nvPr/>
        </p:nvSpPr>
        <p:spPr>
          <a:xfrm>
            <a:off x="559775" y="2592150"/>
            <a:ext cx="2214000" cy="923400"/>
          </a:xfrm>
          <a:prstGeom prst="rect">
            <a:avLst/>
          </a:prstGeom>
          <a:solidFill>
            <a:schemeClr val="accen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latin typeface="Raleway"/>
                <a:ea typeface="Raleway"/>
                <a:cs typeface="Raleway"/>
                <a:sym typeface="Raleway"/>
              </a:rPr>
              <a:t>OR… Do you see a...</a:t>
            </a:r>
            <a:endParaRPr sz="2400" b="1">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01"/>
          <p:cNvSpPr txBox="1">
            <a:spLocks noGrp="1"/>
          </p:cNvSpPr>
          <p:nvPr>
            <p:ph type="title" idx="4294967295"/>
          </p:nvPr>
        </p:nvSpPr>
        <p:spPr>
          <a:xfrm>
            <a:off x="729300" y="762000"/>
            <a:ext cx="7109400" cy="573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200" b="1">
                <a:solidFill>
                  <a:schemeClr val="bg2"/>
                </a:solidFill>
                <a:latin typeface="Roboto"/>
                <a:ea typeface="Roboto"/>
                <a:cs typeface="Roboto"/>
                <a:sym typeface="Roboto"/>
              </a:rPr>
              <a:t>Key Takeaways for today’s lesson:</a:t>
            </a:r>
            <a:endParaRPr sz="3600" b="1">
              <a:solidFill>
                <a:schemeClr val="bg2"/>
              </a:solidFill>
            </a:endParaRPr>
          </a:p>
        </p:txBody>
      </p:sp>
      <p:sp>
        <p:nvSpPr>
          <p:cNvPr id="842" name="Google Shape;842;p101"/>
          <p:cNvSpPr txBox="1">
            <a:spLocks noGrp="1"/>
          </p:cNvSpPr>
          <p:nvPr>
            <p:ph type="body" idx="4294967295"/>
          </p:nvPr>
        </p:nvSpPr>
        <p:spPr>
          <a:xfrm>
            <a:off x="729300" y="1687500"/>
            <a:ext cx="7944800" cy="3098700"/>
          </a:xfrm>
          <a:prstGeom prst="rect">
            <a:avLst/>
          </a:prstGeom>
        </p:spPr>
        <p:txBody>
          <a:bodyPr spcFirstLastPara="1" wrap="square" lIns="91425" tIns="91425" rIns="91425" bIns="91425" anchor="t" anchorCtr="0">
            <a:noAutofit/>
          </a:bodyPr>
          <a:lstStyle/>
          <a:p>
            <a:pPr marL="457200" lvl="0" indent="-393700" algn="l" rtl="0">
              <a:lnSpc>
                <a:spcPct val="150000"/>
              </a:lnSpc>
              <a:spcBef>
                <a:spcPts val="0"/>
              </a:spcBef>
              <a:spcAft>
                <a:spcPts val="0"/>
              </a:spcAft>
              <a:buClr>
                <a:srgbClr val="000000"/>
              </a:buClr>
              <a:buSzPts val="2600"/>
              <a:buFont typeface="Roboto"/>
              <a:buChar char="●"/>
            </a:pPr>
            <a:r>
              <a:rPr lang="en" sz="2600">
                <a:solidFill>
                  <a:schemeClr val="bg2"/>
                </a:solidFill>
                <a:latin typeface="Roboto"/>
                <a:ea typeface="Roboto"/>
                <a:cs typeface="Roboto"/>
                <a:sym typeface="Roboto"/>
              </a:rPr>
              <a:t>We learnt that daily calorie intake, whether in excess or deficit, has its implications. </a:t>
            </a:r>
            <a:endParaRPr sz="2600">
              <a:solidFill>
                <a:schemeClr val="bg2"/>
              </a:solidFill>
              <a:latin typeface="Roboto"/>
              <a:ea typeface="Roboto"/>
              <a:cs typeface="Roboto"/>
              <a:sym typeface="Roboto"/>
            </a:endParaRPr>
          </a:p>
          <a:p>
            <a:pPr marL="457200" lvl="0" indent="-393700" algn="l" rtl="0">
              <a:lnSpc>
                <a:spcPct val="150000"/>
              </a:lnSpc>
              <a:spcBef>
                <a:spcPts val="0"/>
              </a:spcBef>
              <a:spcAft>
                <a:spcPts val="0"/>
              </a:spcAft>
              <a:buClr>
                <a:srgbClr val="000000"/>
              </a:buClr>
              <a:buSzPts val="2600"/>
              <a:buFont typeface="Roboto"/>
              <a:buChar char="●"/>
            </a:pPr>
            <a:r>
              <a:rPr lang="en" sz="2600">
                <a:solidFill>
                  <a:schemeClr val="bg2"/>
                </a:solidFill>
                <a:latin typeface="Roboto"/>
                <a:ea typeface="Roboto"/>
                <a:cs typeface="Roboto"/>
                <a:sym typeface="Roboto"/>
              </a:rPr>
              <a:t>Food loaded with the right nutrients is key to healthy living.</a:t>
            </a:r>
            <a:endParaRPr sz="2600">
              <a:solidFill>
                <a:schemeClr val="bg2"/>
              </a:solidFill>
              <a:latin typeface="Roboto"/>
              <a:ea typeface="Roboto"/>
              <a:cs typeface="Roboto"/>
              <a:sym typeface="Roboto"/>
            </a:endParaRPr>
          </a:p>
          <a:p>
            <a:pPr marL="0" lvl="0" indent="0" algn="l" rtl="0">
              <a:spcBef>
                <a:spcPts val="0"/>
              </a:spcBef>
              <a:spcAft>
                <a:spcPts val="0"/>
              </a:spcAft>
              <a:buNone/>
            </a:pPr>
            <a:endParaRPr sz="2600">
              <a:solidFill>
                <a:schemeClr val="bg2"/>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9"/>
          <p:cNvSpPr txBox="1">
            <a:spLocks noGrp="1"/>
          </p:cNvSpPr>
          <p:nvPr>
            <p:ph type="title"/>
          </p:nvPr>
        </p:nvSpPr>
        <p:spPr>
          <a:xfrm>
            <a:off x="1063775" y="768850"/>
            <a:ext cx="7195500" cy="9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bg1">
                    <a:lumMod val="50000"/>
                  </a:schemeClr>
                </a:solidFill>
                <a:latin typeface="Roboto"/>
                <a:ea typeface="Roboto"/>
                <a:cs typeface="Roboto"/>
                <a:sym typeface="Roboto"/>
              </a:rPr>
              <a:t>By the end of today’s lesson, you should be able to:</a:t>
            </a:r>
            <a:endParaRPr>
              <a:solidFill>
                <a:schemeClr val="bg1">
                  <a:lumMod val="50000"/>
                </a:schemeClr>
              </a:solidFill>
            </a:endParaRPr>
          </a:p>
        </p:txBody>
      </p:sp>
      <p:sp>
        <p:nvSpPr>
          <p:cNvPr id="453" name="Google Shape;453;p59"/>
          <p:cNvSpPr txBox="1">
            <a:spLocks noGrp="1"/>
          </p:cNvSpPr>
          <p:nvPr>
            <p:ph type="subTitle" idx="1"/>
          </p:nvPr>
        </p:nvSpPr>
        <p:spPr>
          <a:xfrm>
            <a:off x="902825" y="2047424"/>
            <a:ext cx="7356449" cy="2327225"/>
          </a:xfrm>
          <a:prstGeom prst="rect">
            <a:avLst/>
          </a:prstGeom>
        </p:spPr>
        <p:txBody>
          <a:bodyPr spcFirstLastPara="1" wrap="square" lIns="91425" tIns="91425" rIns="91425" bIns="91425" anchor="t" anchorCtr="0">
            <a:noAutofit/>
          </a:bodyPr>
          <a:lstStyle/>
          <a:p>
            <a:pPr lvl="0" indent="-355600" algn="l">
              <a:lnSpc>
                <a:spcPct val="115000"/>
              </a:lnSpc>
              <a:buClr>
                <a:srgbClr val="111111"/>
              </a:buClr>
              <a:buSzPts val="2000"/>
              <a:buFont typeface="Roboto"/>
              <a:buAutoNum type="arabicPeriod"/>
            </a:pPr>
            <a:r>
              <a:rPr lang="en" sz="2000" dirty="0">
                <a:solidFill>
                  <a:srgbClr val="111111"/>
                </a:solidFill>
                <a:latin typeface="Roboto"/>
                <a:ea typeface="Roboto"/>
                <a:cs typeface="Roboto"/>
                <a:sym typeface="Roboto"/>
              </a:rPr>
              <a:t>Determine Basal Metabolic Rate for Daily Energy Expenditure.</a:t>
            </a:r>
            <a:endParaRPr sz="2000" dirty="0">
              <a:solidFill>
                <a:srgbClr val="111111"/>
              </a:solidFill>
              <a:latin typeface="Roboto"/>
              <a:ea typeface="Roboto"/>
              <a:cs typeface="Roboto"/>
              <a:sym typeface="Roboto"/>
            </a:endParaRPr>
          </a:p>
          <a:p>
            <a:pPr marL="457200" lvl="0" indent="-355600" algn="l" rtl="0">
              <a:lnSpc>
                <a:spcPct val="115000"/>
              </a:lnSpc>
              <a:spcBef>
                <a:spcPts val="0"/>
              </a:spcBef>
              <a:spcAft>
                <a:spcPts val="0"/>
              </a:spcAft>
              <a:buClr>
                <a:srgbClr val="111111"/>
              </a:buClr>
              <a:buSzPts val="2000"/>
              <a:buFont typeface="Roboto"/>
              <a:buAutoNum type="arabicPeriod"/>
            </a:pPr>
            <a:r>
              <a:rPr lang="en-SG" sz="2000" dirty="0">
                <a:solidFill>
                  <a:srgbClr val="111111"/>
                </a:solidFill>
                <a:latin typeface="Roboto"/>
                <a:ea typeface="Roboto"/>
                <a:cs typeface="Roboto"/>
                <a:sym typeface="Roboto"/>
              </a:rPr>
              <a:t>Evaluate personal food intake from macronutrients and micronutrients</a:t>
            </a:r>
            <a:endParaRPr sz="2000" dirty="0">
              <a:solidFill>
                <a:srgbClr val="111111"/>
              </a:solidFill>
              <a:latin typeface="Roboto"/>
              <a:ea typeface="Roboto"/>
              <a:cs typeface="Roboto"/>
              <a:sym typeface="Roboto"/>
            </a:endParaRPr>
          </a:p>
          <a:p>
            <a:pPr marL="457200" lvl="0" indent="-355600" algn="l" rtl="0">
              <a:lnSpc>
                <a:spcPct val="115000"/>
              </a:lnSpc>
              <a:spcBef>
                <a:spcPts val="0"/>
              </a:spcBef>
              <a:spcAft>
                <a:spcPts val="0"/>
              </a:spcAft>
              <a:buClr>
                <a:srgbClr val="111111"/>
              </a:buClr>
              <a:buSzPts val="2000"/>
              <a:buFont typeface="Roboto"/>
              <a:buAutoNum type="arabicPeriod"/>
            </a:pPr>
            <a:r>
              <a:rPr lang="en" sz="2000" dirty="0">
                <a:solidFill>
                  <a:srgbClr val="111111"/>
                </a:solidFill>
                <a:latin typeface="Roboto"/>
                <a:ea typeface="Roboto"/>
                <a:cs typeface="Roboto"/>
                <a:sym typeface="Roboto"/>
              </a:rPr>
              <a:t>Critically </a:t>
            </a:r>
            <a:r>
              <a:rPr lang="en" sz="2000" dirty="0" err="1">
                <a:solidFill>
                  <a:srgbClr val="111111"/>
                </a:solidFill>
                <a:latin typeface="Roboto"/>
                <a:ea typeface="Roboto"/>
                <a:cs typeface="Roboto"/>
                <a:sym typeface="Roboto"/>
              </a:rPr>
              <a:t>analyse</a:t>
            </a:r>
            <a:r>
              <a:rPr lang="en" sz="2000" dirty="0">
                <a:solidFill>
                  <a:srgbClr val="111111"/>
                </a:solidFill>
                <a:latin typeface="Roboto"/>
                <a:ea typeface="Roboto"/>
                <a:cs typeface="Roboto"/>
                <a:sym typeface="Roboto"/>
              </a:rPr>
              <a:t> food labels for nutritional information a</a:t>
            </a:r>
            <a:r>
              <a:rPr lang="en-SG" sz="2000" dirty="0" err="1">
                <a:solidFill>
                  <a:srgbClr val="111111"/>
                </a:solidFill>
                <a:latin typeface="Roboto"/>
                <a:ea typeface="Roboto"/>
                <a:cs typeface="Roboto"/>
                <a:sym typeface="Roboto"/>
              </a:rPr>
              <a:t>nd</a:t>
            </a:r>
            <a:r>
              <a:rPr lang="en" sz="2000" dirty="0">
                <a:solidFill>
                  <a:srgbClr val="111111"/>
                </a:solidFill>
                <a:latin typeface="Roboto"/>
                <a:ea typeface="Roboto"/>
                <a:cs typeface="Roboto"/>
                <a:sym typeface="Roboto"/>
              </a:rPr>
              <a:t> food claims</a:t>
            </a:r>
            <a:endParaRPr sz="2000" dirty="0">
              <a:solidFill>
                <a:srgbClr val="11111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0"/>
          <p:cNvSpPr txBox="1">
            <a:spLocks noGrp="1"/>
          </p:cNvSpPr>
          <p:nvPr>
            <p:ph type="title"/>
          </p:nvPr>
        </p:nvSpPr>
        <p:spPr>
          <a:xfrm>
            <a:off x="767250" y="383425"/>
            <a:ext cx="7109400" cy="422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80" b="1">
                <a:solidFill>
                  <a:srgbClr val="000000"/>
                </a:solidFill>
                <a:latin typeface="Roboto" panose="02000000000000000000" pitchFamily="2" charset="0"/>
                <a:ea typeface="Roboto" panose="02000000000000000000" pitchFamily="2" charset="0"/>
                <a:cs typeface="Georgia"/>
                <a:sym typeface="Georgia"/>
              </a:rPr>
              <a:t>BMR</a:t>
            </a:r>
            <a:r>
              <a:rPr lang="en" sz="4180">
                <a:solidFill>
                  <a:srgbClr val="000000"/>
                </a:solidFill>
                <a:latin typeface="Roboto" panose="02000000000000000000" pitchFamily="2" charset="0"/>
                <a:ea typeface="Roboto" panose="02000000000000000000" pitchFamily="2" charset="0"/>
                <a:cs typeface="Georgia"/>
                <a:sym typeface="Georgia"/>
              </a:rPr>
              <a:t> </a:t>
            </a:r>
            <a:endParaRPr sz="4180">
              <a:solidFill>
                <a:srgbClr val="000000"/>
              </a:solidFill>
              <a:latin typeface="Roboto" panose="02000000000000000000" pitchFamily="2" charset="0"/>
              <a:ea typeface="Roboto" panose="02000000000000000000" pitchFamily="2" charset="0"/>
              <a:cs typeface="Georgia"/>
              <a:sym typeface="Georgia"/>
            </a:endParaRPr>
          </a:p>
          <a:p>
            <a:pPr marL="0" lvl="0" indent="0" algn="ctr" rtl="0">
              <a:spcBef>
                <a:spcPts val="0"/>
              </a:spcBef>
              <a:spcAft>
                <a:spcPts val="0"/>
              </a:spcAft>
              <a:buNone/>
            </a:pPr>
            <a:endParaRPr sz="4180">
              <a:solidFill>
                <a:srgbClr val="000000"/>
              </a:solidFill>
              <a:latin typeface="Roboto" panose="02000000000000000000" pitchFamily="2" charset="0"/>
              <a:ea typeface="Roboto" panose="02000000000000000000" pitchFamily="2" charset="0"/>
              <a:cs typeface="Georgia"/>
              <a:sym typeface="Georgia"/>
            </a:endParaRPr>
          </a:p>
          <a:p>
            <a:pPr marL="0" lvl="0" indent="0" algn="ctr" rtl="0">
              <a:spcBef>
                <a:spcPts val="0"/>
              </a:spcBef>
              <a:spcAft>
                <a:spcPts val="0"/>
              </a:spcAft>
              <a:buNone/>
            </a:pPr>
            <a:r>
              <a:rPr lang="en" sz="4380">
                <a:solidFill>
                  <a:srgbClr val="000000"/>
                </a:solidFill>
                <a:latin typeface="Roboto" panose="02000000000000000000" pitchFamily="2" charset="0"/>
                <a:ea typeface="Roboto" panose="02000000000000000000" pitchFamily="2" charset="0"/>
                <a:cs typeface="Georgia"/>
                <a:sym typeface="Georgia"/>
              </a:rPr>
              <a:t>IS THE MINIMUM YOU NEED IN A DAY TO FUNCTION AS A HUMAN BEING</a:t>
            </a:r>
            <a:endParaRPr sz="3400">
              <a:latin typeface="Roboto" panose="02000000000000000000" pitchFamily="2" charset="0"/>
              <a:ea typeface="Roboto" panose="02000000000000000000" pitchFamily="2" charset="0"/>
            </a:endParaRPr>
          </a:p>
        </p:txBody>
      </p:sp>
      <p:cxnSp>
        <p:nvCxnSpPr>
          <p:cNvPr id="467" name="Google Shape;467;p60"/>
          <p:cNvCxnSpPr/>
          <p:nvPr/>
        </p:nvCxnSpPr>
        <p:spPr>
          <a:xfrm rot="10800000" flipH="1">
            <a:off x="767258" y="1428600"/>
            <a:ext cx="783900" cy="300"/>
          </a:xfrm>
          <a:prstGeom prst="straightConnector1">
            <a:avLst/>
          </a:prstGeom>
          <a:noFill/>
          <a:ln w="76200" cap="flat" cmpd="sng">
            <a:solidFill>
              <a:schemeClr val="accent1"/>
            </a:solidFill>
            <a:prstDash val="solid"/>
            <a:round/>
            <a:headEnd type="none" w="med" len="med"/>
            <a:tailEnd type="none" w="med" len="med"/>
          </a:ln>
        </p:spPr>
      </p:cxnSp>
      <p:cxnSp>
        <p:nvCxnSpPr>
          <p:cNvPr id="468" name="Google Shape;468;p60"/>
          <p:cNvCxnSpPr/>
          <p:nvPr/>
        </p:nvCxnSpPr>
        <p:spPr>
          <a:xfrm rot="10800000" flipH="1">
            <a:off x="4183283" y="1428600"/>
            <a:ext cx="783900" cy="300"/>
          </a:xfrm>
          <a:prstGeom prst="straightConnector1">
            <a:avLst/>
          </a:prstGeom>
          <a:noFill/>
          <a:ln w="76200" cap="flat" cmpd="sng">
            <a:solidFill>
              <a:schemeClr val="lt1"/>
            </a:solidFill>
            <a:prstDash val="solid"/>
            <a:round/>
            <a:headEnd type="none" w="med" len="med"/>
            <a:tailEnd type="none" w="med" len="med"/>
          </a:ln>
        </p:spPr>
      </p:cxnSp>
      <p:sp>
        <p:nvSpPr>
          <p:cNvPr id="469" name="Google Shape;469;p60"/>
          <p:cNvSpPr txBox="1"/>
          <p:nvPr/>
        </p:nvSpPr>
        <p:spPr>
          <a:xfrm>
            <a:off x="7598325" y="208700"/>
            <a:ext cx="738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Roboto"/>
                <a:ea typeface="Roboto"/>
                <a:cs typeface="Roboto"/>
                <a:sym typeface="Roboto"/>
              </a:rPr>
              <a:t>RECAP</a:t>
            </a:r>
            <a:endParaRPr sz="11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5">
                                            <p:txEl>
                                              <p:pRg st="0" end="0"/>
                                            </p:txEl>
                                          </p:spTgt>
                                        </p:tgtEl>
                                        <p:attrNameLst>
                                          <p:attrName>style.visibility</p:attrName>
                                        </p:attrNameLst>
                                      </p:cBhvr>
                                      <p:to>
                                        <p:strVal val="visible"/>
                                      </p:to>
                                    </p:set>
                                    <p:anim calcmode="lin" valueType="num">
                                      <p:cBhvr additive="base">
                                        <p:cTn id="7" dur="1000"/>
                                        <p:tgtEl>
                                          <p:spTgt spid="46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65">
                                            <p:txEl>
                                              <p:pRg st="1" end="1"/>
                                            </p:txEl>
                                          </p:spTgt>
                                        </p:tgtEl>
                                        <p:attrNameLst>
                                          <p:attrName>style.visibility</p:attrName>
                                        </p:attrNameLst>
                                      </p:cBhvr>
                                      <p:to>
                                        <p:strVal val="visible"/>
                                      </p:to>
                                    </p:set>
                                    <p:anim calcmode="lin" valueType="num">
                                      <p:cBhvr additive="base">
                                        <p:cTn id="12" dur="1000"/>
                                        <p:tgtEl>
                                          <p:spTgt spid="46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65">
                                            <p:txEl>
                                              <p:pRg st="2" end="2"/>
                                            </p:txEl>
                                          </p:spTgt>
                                        </p:tgtEl>
                                        <p:attrNameLst>
                                          <p:attrName>style.visibility</p:attrName>
                                        </p:attrNameLst>
                                      </p:cBhvr>
                                      <p:to>
                                        <p:strVal val="visible"/>
                                      </p:to>
                                    </p:set>
                                    <p:anim calcmode="lin" valueType="num">
                                      <p:cBhvr additive="base">
                                        <p:cTn id="17" dur="1000"/>
                                        <p:tgtEl>
                                          <p:spTgt spid="46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5" name="Google Shape;475;p61"/>
          <p:cNvSpPr txBox="1">
            <a:spLocks noGrp="1"/>
          </p:cNvSpPr>
          <p:nvPr>
            <p:ph type="subTitle" idx="2"/>
          </p:nvPr>
        </p:nvSpPr>
        <p:spPr>
          <a:xfrm>
            <a:off x="995825" y="1428600"/>
            <a:ext cx="2398200" cy="61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Roboto"/>
                <a:ea typeface="Roboto"/>
                <a:cs typeface="Roboto"/>
                <a:sym typeface="Roboto"/>
              </a:rPr>
              <a:t>RESTING METABOLIC RATE</a:t>
            </a:r>
            <a:endParaRPr>
              <a:solidFill>
                <a:srgbClr val="000000"/>
              </a:solidFill>
              <a:latin typeface="Roboto"/>
              <a:ea typeface="Roboto"/>
              <a:cs typeface="Roboto"/>
              <a:sym typeface="Roboto"/>
            </a:endParaRPr>
          </a:p>
          <a:p>
            <a:pPr marL="0" lvl="0" indent="0" algn="l" rtl="0">
              <a:spcBef>
                <a:spcPts val="0"/>
              </a:spcBef>
              <a:spcAft>
                <a:spcPts val="1600"/>
              </a:spcAft>
              <a:buNone/>
            </a:pPr>
            <a:endParaRPr/>
          </a:p>
        </p:txBody>
      </p:sp>
      <p:sp>
        <p:nvSpPr>
          <p:cNvPr id="476" name="Google Shape;476;p61"/>
          <p:cNvSpPr txBox="1">
            <a:spLocks noGrp="1"/>
          </p:cNvSpPr>
          <p:nvPr>
            <p:ph type="subTitle" idx="4"/>
          </p:nvPr>
        </p:nvSpPr>
        <p:spPr>
          <a:xfrm>
            <a:off x="995825" y="2077650"/>
            <a:ext cx="3272100" cy="238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000000"/>
                </a:solidFill>
                <a:latin typeface="Roboto"/>
                <a:ea typeface="Roboto"/>
                <a:cs typeface="Roboto"/>
                <a:sym typeface="Roboto"/>
              </a:rPr>
              <a:t>Usually measured 3-4 hours after a light meal without prior physical activity</a:t>
            </a:r>
            <a:endParaRPr/>
          </a:p>
        </p:txBody>
      </p:sp>
      <p:sp>
        <p:nvSpPr>
          <p:cNvPr id="479" name="Google Shape;479;p61"/>
          <p:cNvSpPr txBox="1">
            <a:spLocks noGrp="1"/>
          </p:cNvSpPr>
          <p:nvPr>
            <p:ph type="subTitle" idx="8"/>
          </p:nvPr>
        </p:nvSpPr>
        <p:spPr>
          <a:xfrm>
            <a:off x="5635425" y="2008090"/>
            <a:ext cx="2349000" cy="21949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000000"/>
                </a:solidFill>
                <a:latin typeface="Roboto"/>
                <a:ea typeface="Roboto"/>
                <a:cs typeface="Roboto"/>
                <a:sym typeface="Roboto"/>
              </a:rPr>
              <a:t>Measured in total fasting and restful state</a:t>
            </a:r>
            <a:endParaRPr/>
          </a:p>
        </p:txBody>
      </p:sp>
      <p:cxnSp>
        <p:nvCxnSpPr>
          <p:cNvPr id="480" name="Google Shape;480;p61"/>
          <p:cNvCxnSpPr/>
          <p:nvPr/>
        </p:nvCxnSpPr>
        <p:spPr>
          <a:xfrm rot="10800000" flipH="1">
            <a:off x="4183283" y="1428600"/>
            <a:ext cx="783900" cy="300"/>
          </a:xfrm>
          <a:prstGeom prst="straightConnector1">
            <a:avLst/>
          </a:prstGeom>
          <a:noFill/>
          <a:ln w="76200" cap="flat" cmpd="sng">
            <a:solidFill>
              <a:schemeClr val="lt1"/>
            </a:solidFill>
            <a:prstDash val="solid"/>
            <a:round/>
            <a:headEnd type="none" w="med" len="med"/>
            <a:tailEnd type="none" w="med" len="med"/>
          </a:ln>
        </p:spPr>
      </p:cxnSp>
      <p:sp>
        <p:nvSpPr>
          <p:cNvPr id="482" name="Google Shape;482;p61"/>
          <p:cNvSpPr txBox="1"/>
          <p:nvPr/>
        </p:nvSpPr>
        <p:spPr>
          <a:xfrm>
            <a:off x="5517375" y="1515690"/>
            <a:ext cx="2295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BASAL METABOLIC RATE</a:t>
            </a:r>
            <a:endParaRPr>
              <a:latin typeface="Roboto"/>
              <a:ea typeface="Roboto"/>
              <a:cs typeface="Roboto"/>
              <a:sym typeface="Roboto"/>
            </a:endParaRPr>
          </a:p>
          <a:p>
            <a:pPr marL="0" lvl="0" indent="0" algn="l" rtl="0">
              <a:spcBef>
                <a:spcPts val="0"/>
              </a:spcBef>
              <a:spcAft>
                <a:spcPts val="0"/>
              </a:spcAft>
              <a:buNone/>
            </a:pPr>
            <a:endParaRPr>
              <a:latin typeface="Raleway"/>
              <a:ea typeface="Raleway"/>
              <a:cs typeface="Raleway"/>
              <a:sym typeface="Raleway"/>
            </a:endParaRPr>
          </a:p>
        </p:txBody>
      </p:sp>
      <p:sp>
        <p:nvSpPr>
          <p:cNvPr id="7" name="Title 6">
            <a:extLst>
              <a:ext uri="{FF2B5EF4-FFF2-40B4-BE49-F238E27FC236}">
                <a16:creationId xmlns:a16="http://schemas.microsoft.com/office/drawing/2014/main" id="{89C0F3D7-804A-4C6B-B384-87929F59CD00}"/>
              </a:ext>
            </a:extLst>
          </p:cNvPr>
          <p:cNvSpPr>
            <a:spLocks noGrp="1"/>
          </p:cNvSpPr>
          <p:nvPr>
            <p:ph type="title"/>
          </p:nvPr>
        </p:nvSpPr>
        <p:spPr>
          <a:xfrm>
            <a:off x="556530" y="446551"/>
            <a:ext cx="7710900" cy="666600"/>
          </a:xfrm>
        </p:spPr>
        <p:txBody>
          <a:bodyPr/>
          <a:lstStyle/>
          <a:p>
            <a:r>
              <a:rPr lang="en-SG" sz="6600">
                <a:latin typeface="Roboto" panose="02000000000000000000" pitchFamily="2" charset="0"/>
                <a:ea typeface="Roboto" panose="02000000000000000000" pitchFamily="2" charset="0"/>
              </a:rPr>
              <a:t>RMR     vs    BMR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75"/>
                                        </p:tgtEl>
                                        <p:attrNameLst>
                                          <p:attrName>style.visibility</p:attrName>
                                        </p:attrNameLst>
                                      </p:cBhvr>
                                      <p:to>
                                        <p:strVal val="visible"/>
                                      </p:to>
                                    </p:set>
                                    <p:anim calcmode="lin" valueType="num">
                                      <p:cBhvr additive="base">
                                        <p:cTn id="12" dur="1000"/>
                                        <p:tgtEl>
                                          <p:spTgt spid="475"/>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79"/>
                                        </p:tgtEl>
                                        <p:attrNameLst>
                                          <p:attrName>style.visibility</p:attrName>
                                        </p:attrNameLst>
                                      </p:cBhvr>
                                      <p:to>
                                        <p:strVal val="visible"/>
                                      </p:to>
                                    </p:set>
                                    <p:anim calcmode="lin" valueType="num">
                                      <p:cBhvr additive="base">
                                        <p:cTn id="17" dur="1000"/>
                                        <p:tgtEl>
                                          <p:spTgt spid="479"/>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76"/>
                                        </p:tgtEl>
                                        <p:attrNameLst>
                                          <p:attrName>style.visibility</p:attrName>
                                        </p:attrNameLst>
                                      </p:cBhvr>
                                      <p:to>
                                        <p:strVal val="visible"/>
                                      </p:to>
                                    </p:set>
                                    <p:anim calcmode="lin" valueType="num">
                                      <p:cBhvr additive="base">
                                        <p:cTn id="22" dur="1000"/>
                                        <p:tgtEl>
                                          <p:spTgt spid="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8" name="Google Shape;488;p62"/>
          <p:cNvSpPr txBox="1">
            <a:spLocks noGrp="1"/>
          </p:cNvSpPr>
          <p:nvPr>
            <p:ph type="title"/>
          </p:nvPr>
        </p:nvSpPr>
        <p:spPr>
          <a:xfrm>
            <a:off x="1008175" y="231925"/>
            <a:ext cx="7710900" cy="666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rgbClr val="000000"/>
              </a:buClr>
              <a:buSzPts val="990"/>
              <a:buFont typeface="Arial"/>
              <a:buNone/>
            </a:pPr>
            <a:r>
              <a:rPr lang="en" sz="3600" b="1">
                <a:solidFill>
                  <a:schemeClr val="bg1">
                    <a:lumMod val="50000"/>
                  </a:schemeClr>
                </a:solidFill>
                <a:latin typeface="Roboto"/>
                <a:ea typeface="Roboto"/>
                <a:cs typeface="Roboto"/>
                <a:sym typeface="Roboto"/>
              </a:rPr>
              <a:t>Factors affecting a person’s BMR?</a:t>
            </a:r>
            <a:endParaRPr sz="2400" b="1">
              <a:solidFill>
                <a:schemeClr val="bg1">
                  <a:lumMod val="50000"/>
                </a:schemeClr>
              </a:solidFill>
              <a:latin typeface="Roboto"/>
              <a:ea typeface="Roboto"/>
              <a:cs typeface="Roboto"/>
              <a:sym typeface="Roboto"/>
            </a:endParaRPr>
          </a:p>
          <a:p>
            <a:pPr marL="0" lvl="0" indent="0" algn="r" rtl="0">
              <a:spcBef>
                <a:spcPts val="1200"/>
              </a:spcBef>
              <a:spcAft>
                <a:spcPts val="0"/>
              </a:spcAft>
              <a:buNone/>
            </a:pPr>
            <a:endParaRPr sz="2400">
              <a:solidFill>
                <a:schemeClr val="bg1">
                  <a:lumMod val="50000"/>
                </a:schemeClr>
              </a:solidFill>
            </a:endParaRPr>
          </a:p>
        </p:txBody>
      </p:sp>
      <p:sp>
        <p:nvSpPr>
          <p:cNvPr id="487" name="Google Shape;487;p62"/>
          <p:cNvSpPr txBox="1">
            <a:spLocks noGrp="1"/>
          </p:cNvSpPr>
          <p:nvPr>
            <p:ph type="subTitle" idx="4294967295"/>
          </p:nvPr>
        </p:nvSpPr>
        <p:spPr>
          <a:xfrm>
            <a:off x="3090863" y="1831975"/>
            <a:ext cx="6053137" cy="266382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 </a:t>
            </a:r>
            <a:endParaRPr/>
          </a:p>
          <a:p>
            <a:pPr marL="0" lvl="0" indent="0" algn="r" rtl="0">
              <a:spcBef>
                <a:spcPts val="1600"/>
              </a:spcBef>
              <a:spcAft>
                <a:spcPts val="1600"/>
              </a:spcAft>
              <a:buNone/>
            </a:pPr>
            <a:r>
              <a:rPr lang="en"/>
              <a:t> </a:t>
            </a:r>
            <a:endParaRPr/>
          </a:p>
        </p:txBody>
      </p:sp>
      <p:cxnSp>
        <p:nvCxnSpPr>
          <p:cNvPr id="489" name="Google Shape;489;p62"/>
          <p:cNvCxnSpPr/>
          <p:nvPr/>
        </p:nvCxnSpPr>
        <p:spPr>
          <a:xfrm rot="10800000" flipH="1">
            <a:off x="5937808" y="1121200"/>
            <a:ext cx="783900" cy="300"/>
          </a:xfrm>
          <a:prstGeom prst="straightConnector1">
            <a:avLst/>
          </a:prstGeom>
          <a:noFill/>
          <a:ln w="76200" cap="flat" cmpd="sng">
            <a:solidFill>
              <a:schemeClr val="lt1"/>
            </a:solidFill>
            <a:prstDash val="solid"/>
            <a:round/>
            <a:headEnd type="none" w="med" len="med"/>
            <a:tailEnd type="none" w="med" len="med"/>
          </a:ln>
        </p:spPr>
      </p:cxnSp>
      <p:sp>
        <p:nvSpPr>
          <p:cNvPr id="490" name="Google Shape;490;p62"/>
          <p:cNvSpPr txBox="1"/>
          <p:nvPr/>
        </p:nvSpPr>
        <p:spPr>
          <a:xfrm>
            <a:off x="3659975" y="3905850"/>
            <a:ext cx="2058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latin typeface="Roboto"/>
                <a:ea typeface="Roboto"/>
                <a:cs typeface="Roboto"/>
                <a:sym typeface="Roboto"/>
              </a:rPr>
              <a:t>GENETICS</a:t>
            </a:r>
            <a:endParaRPr sz="3000">
              <a:latin typeface="Roboto"/>
              <a:ea typeface="Roboto"/>
              <a:cs typeface="Roboto"/>
              <a:sym typeface="Roboto"/>
            </a:endParaRPr>
          </a:p>
        </p:txBody>
      </p:sp>
      <p:sp>
        <p:nvSpPr>
          <p:cNvPr id="491" name="Google Shape;491;p62"/>
          <p:cNvSpPr txBox="1"/>
          <p:nvPr/>
        </p:nvSpPr>
        <p:spPr>
          <a:xfrm>
            <a:off x="1293525" y="3954375"/>
            <a:ext cx="1696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latin typeface="Roboto"/>
                <a:ea typeface="Roboto"/>
                <a:cs typeface="Roboto"/>
                <a:sym typeface="Roboto"/>
              </a:rPr>
              <a:t>ILLNESS</a:t>
            </a:r>
            <a:endParaRPr sz="3000">
              <a:latin typeface="Roboto"/>
              <a:ea typeface="Roboto"/>
              <a:cs typeface="Roboto"/>
              <a:sym typeface="Roboto"/>
            </a:endParaRPr>
          </a:p>
        </p:txBody>
      </p:sp>
      <p:sp>
        <p:nvSpPr>
          <p:cNvPr id="492" name="Google Shape;492;p62"/>
          <p:cNvSpPr txBox="1"/>
          <p:nvPr/>
        </p:nvSpPr>
        <p:spPr>
          <a:xfrm>
            <a:off x="5937800" y="4611000"/>
            <a:ext cx="249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493" name="Google Shape;493;p62"/>
          <p:cNvSpPr txBox="1"/>
          <p:nvPr/>
        </p:nvSpPr>
        <p:spPr>
          <a:xfrm>
            <a:off x="4614800" y="3242250"/>
            <a:ext cx="249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494" name="Google Shape;494;p62"/>
          <p:cNvSpPr txBox="1"/>
          <p:nvPr/>
        </p:nvSpPr>
        <p:spPr>
          <a:xfrm>
            <a:off x="6171550" y="3927375"/>
            <a:ext cx="291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latin typeface="Roboto"/>
                <a:ea typeface="Roboto"/>
                <a:cs typeface="Roboto"/>
                <a:sym typeface="Roboto"/>
              </a:rPr>
              <a:t>TEMPERATURE</a:t>
            </a:r>
            <a:endParaRPr sz="3000">
              <a:latin typeface="Roboto"/>
              <a:ea typeface="Roboto"/>
              <a:cs typeface="Roboto"/>
              <a:sym typeface="Roboto"/>
            </a:endParaRPr>
          </a:p>
        </p:txBody>
      </p:sp>
      <p:sp>
        <p:nvSpPr>
          <p:cNvPr id="495" name="Google Shape;495;p62"/>
          <p:cNvSpPr txBox="1"/>
          <p:nvPr/>
        </p:nvSpPr>
        <p:spPr>
          <a:xfrm>
            <a:off x="1400975" y="1428600"/>
            <a:ext cx="1241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latin typeface="Roboto"/>
                <a:ea typeface="Roboto"/>
                <a:cs typeface="Roboto"/>
                <a:sym typeface="Roboto"/>
              </a:rPr>
              <a:t>AGE</a:t>
            </a:r>
            <a:endParaRPr sz="3000">
              <a:latin typeface="Roboto"/>
              <a:ea typeface="Roboto"/>
              <a:cs typeface="Roboto"/>
              <a:sym typeface="Roboto"/>
            </a:endParaRPr>
          </a:p>
        </p:txBody>
      </p:sp>
      <p:sp>
        <p:nvSpPr>
          <p:cNvPr id="496" name="Google Shape;496;p62"/>
          <p:cNvSpPr txBox="1"/>
          <p:nvPr/>
        </p:nvSpPr>
        <p:spPr>
          <a:xfrm>
            <a:off x="6073675" y="4858800"/>
            <a:ext cx="249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497" name="Google Shape;497;p62"/>
          <p:cNvSpPr txBox="1"/>
          <p:nvPr/>
        </p:nvSpPr>
        <p:spPr>
          <a:xfrm>
            <a:off x="6226075" y="5011200"/>
            <a:ext cx="249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498" name="Google Shape;498;p62"/>
          <p:cNvSpPr txBox="1"/>
          <p:nvPr/>
        </p:nvSpPr>
        <p:spPr>
          <a:xfrm>
            <a:off x="3810175" y="1301625"/>
            <a:ext cx="1696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latin typeface="Roboto"/>
                <a:ea typeface="Roboto"/>
                <a:cs typeface="Roboto"/>
                <a:sym typeface="Roboto"/>
              </a:rPr>
              <a:t>GENDER</a:t>
            </a:r>
            <a:endParaRPr sz="3000">
              <a:latin typeface="Roboto"/>
              <a:ea typeface="Roboto"/>
              <a:cs typeface="Roboto"/>
              <a:sym typeface="Roboto"/>
            </a:endParaRPr>
          </a:p>
        </p:txBody>
      </p:sp>
      <p:sp>
        <p:nvSpPr>
          <p:cNvPr id="499" name="Google Shape;499;p62"/>
          <p:cNvSpPr txBox="1"/>
          <p:nvPr/>
        </p:nvSpPr>
        <p:spPr>
          <a:xfrm>
            <a:off x="1400975" y="2493087"/>
            <a:ext cx="3119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latin typeface="Roboto"/>
                <a:ea typeface="Roboto"/>
                <a:cs typeface="Roboto"/>
                <a:sym typeface="Roboto"/>
              </a:rPr>
              <a:t>HEIGHT/WEIGHT</a:t>
            </a:r>
            <a:endParaRPr sz="3000">
              <a:latin typeface="Roboto"/>
              <a:ea typeface="Roboto"/>
              <a:cs typeface="Roboto"/>
              <a:sym typeface="Roboto"/>
            </a:endParaRPr>
          </a:p>
        </p:txBody>
      </p:sp>
      <p:sp>
        <p:nvSpPr>
          <p:cNvPr id="500" name="Google Shape;500;p62"/>
          <p:cNvSpPr txBox="1"/>
          <p:nvPr/>
        </p:nvSpPr>
        <p:spPr>
          <a:xfrm>
            <a:off x="5680275" y="1071600"/>
            <a:ext cx="825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latin typeface="Roboto"/>
              <a:ea typeface="Roboto"/>
              <a:cs typeface="Roboto"/>
              <a:sym typeface="Roboto"/>
            </a:endParaRPr>
          </a:p>
        </p:txBody>
      </p:sp>
      <p:sp>
        <p:nvSpPr>
          <p:cNvPr id="501" name="Google Shape;501;p62"/>
          <p:cNvSpPr txBox="1"/>
          <p:nvPr/>
        </p:nvSpPr>
        <p:spPr>
          <a:xfrm>
            <a:off x="4782000" y="2436050"/>
            <a:ext cx="27480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latin typeface="Roboto"/>
                <a:ea typeface="Roboto"/>
                <a:cs typeface="Roboto"/>
                <a:sym typeface="Roboto"/>
              </a:rPr>
              <a:t>BODY COMPOSITION</a:t>
            </a:r>
            <a:endParaRPr sz="3000">
              <a:latin typeface="Roboto"/>
              <a:ea typeface="Roboto"/>
              <a:cs typeface="Roboto"/>
              <a:sym typeface="Roboto"/>
            </a:endParaRPr>
          </a:p>
        </p:txBody>
      </p:sp>
      <p:sp>
        <p:nvSpPr>
          <p:cNvPr id="502" name="Google Shape;502;p62"/>
          <p:cNvSpPr txBox="1"/>
          <p:nvPr/>
        </p:nvSpPr>
        <p:spPr>
          <a:xfrm>
            <a:off x="6984975" y="1273500"/>
            <a:ext cx="1814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latin typeface="Roboto"/>
                <a:ea typeface="Roboto"/>
                <a:cs typeface="Roboto"/>
                <a:sym typeface="Roboto"/>
              </a:rPr>
              <a:t>ACTIVITY LEVEL</a:t>
            </a:r>
            <a:endParaRPr sz="30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95"/>
                                        </p:tgtEl>
                                        <p:attrNameLst>
                                          <p:attrName>style.visibility</p:attrName>
                                        </p:attrNameLst>
                                      </p:cBhvr>
                                      <p:to>
                                        <p:strVal val="visible"/>
                                      </p:to>
                                    </p:set>
                                    <p:anim calcmode="lin" valueType="num">
                                      <p:cBhvr additive="base">
                                        <p:cTn id="7" dur="1000"/>
                                        <p:tgtEl>
                                          <p:spTgt spid="495"/>
                                        </p:tgtEl>
                                        <p:attrNameLst>
                                          <p:attrName>ppt_w</p:attrName>
                                        </p:attrNameLst>
                                      </p:cBhvr>
                                      <p:tavLst>
                                        <p:tav tm="0">
                                          <p:val>
                                            <p:strVal val="0"/>
                                          </p:val>
                                        </p:tav>
                                        <p:tav tm="100000">
                                          <p:val>
                                            <p:strVal val="#ppt_w"/>
                                          </p:val>
                                        </p:tav>
                                      </p:tavLst>
                                    </p:anim>
                                    <p:anim calcmode="lin" valueType="num">
                                      <p:cBhvr additive="base">
                                        <p:cTn id="8" dur="1000"/>
                                        <p:tgtEl>
                                          <p:spTgt spid="495"/>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498"/>
                                        </p:tgtEl>
                                        <p:attrNameLst>
                                          <p:attrName>style.visibility</p:attrName>
                                        </p:attrNameLst>
                                      </p:cBhvr>
                                      <p:to>
                                        <p:strVal val="visible"/>
                                      </p:to>
                                    </p:set>
                                    <p:anim calcmode="lin" valueType="num">
                                      <p:cBhvr additive="base">
                                        <p:cTn id="13" dur="1000"/>
                                        <p:tgtEl>
                                          <p:spTgt spid="498"/>
                                        </p:tgtEl>
                                        <p:attrNameLst>
                                          <p:attrName>ppt_w</p:attrName>
                                        </p:attrNameLst>
                                      </p:cBhvr>
                                      <p:tavLst>
                                        <p:tav tm="0">
                                          <p:val>
                                            <p:strVal val="0"/>
                                          </p:val>
                                        </p:tav>
                                        <p:tav tm="100000">
                                          <p:val>
                                            <p:strVal val="#ppt_w"/>
                                          </p:val>
                                        </p:tav>
                                      </p:tavLst>
                                    </p:anim>
                                    <p:anim calcmode="lin" valueType="num">
                                      <p:cBhvr additive="base">
                                        <p:cTn id="14" dur="1000"/>
                                        <p:tgtEl>
                                          <p:spTgt spid="498"/>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499"/>
                                        </p:tgtEl>
                                        <p:attrNameLst>
                                          <p:attrName>style.visibility</p:attrName>
                                        </p:attrNameLst>
                                      </p:cBhvr>
                                      <p:to>
                                        <p:strVal val="visible"/>
                                      </p:to>
                                    </p:set>
                                    <p:anim calcmode="lin" valueType="num">
                                      <p:cBhvr additive="base">
                                        <p:cTn id="19" dur="1000"/>
                                        <p:tgtEl>
                                          <p:spTgt spid="499"/>
                                        </p:tgtEl>
                                        <p:attrNameLst>
                                          <p:attrName>ppt_w</p:attrName>
                                        </p:attrNameLst>
                                      </p:cBhvr>
                                      <p:tavLst>
                                        <p:tav tm="0">
                                          <p:val>
                                            <p:strVal val="0"/>
                                          </p:val>
                                        </p:tav>
                                        <p:tav tm="100000">
                                          <p:val>
                                            <p:strVal val="#ppt_w"/>
                                          </p:val>
                                        </p:tav>
                                      </p:tavLst>
                                    </p:anim>
                                    <p:anim calcmode="lin" valueType="num">
                                      <p:cBhvr additive="base">
                                        <p:cTn id="20" dur="1000"/>
                                        <p:tgtEl>
                                          <p:spTgt spid="499"/>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500"/>
                                        </p:tgtEl>
                                        <p:attrNameLst>
                                          <p:attrName>style.visibility</p:attrName>
                                        </p:attrNameLst>
                                      </p:cBhvr>
                                      <p:to>
                                        <p:strVal val="visible"/>
                                      </p:to>
                                    </p:set>
                                    <p:anim calcmode="lin" valueType="num">
                                      <p:cBhvr additive="base">
                                        <p:cTn id="25" dur="1000"/>
                                        <p:tgtEl>
                                          <p:spTgt spid="500"/>
                                        </p:tgtEl>
                                        <p:attrNameLst>
                                          <p:attrName>ppt_w</p:attrName>
                                        </p:attrNameLst>
                                      </p:cBhvr>
                                      <p:tavLst>
                                        <p:tav tm="0">
                                          <p:val>
                                            <p:strVal val="0"/>
                                          </p:val>
                                        </p:tav>
                                        <p:tav tm="100000">
                                          <p:val>
                                            <p:strVal val="#ppt_w"/>
                                          </p:val>
                                        </p:tav>
                                      </p:tavLst>
                                    </p:anim>
                                    <p:anim calcmode="lin" valueType="num">
                                      <p:cBhvr additive="base">
                                        <p:cTn id="26" dur="1000"/>
                                        <p:tgtEl>
                                          <p:spTgt spid="500"/>
                                        </p:tgtEl>
                                        <p:attrNameLst>
                                          <p:attrName>ppt_h</p:attrName>
                                        </p:attrNameLst>
                                      </p:cBhvr>
                                      <p:tavLst>
                                        <p:tav tm="0">
                                          <p:val>
                                            <p:str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502"/>
                                        </p:tgtEl>
                                        <p:attrNameLst>
                                          <p:attrName>style.visibility</p:attrName>
                                        </p:attrNameLst>
                                      </p:cBhvr>
                                      <p:to>
                                        <p:strVal val="visible"/>
                                      </p:to>
                                    </p:set>
                                    <p:anim calcmode="lin" valueType="num">
                                      <p:cBhvr additive="base">
                                        <p:cTn id="31" dur="1000"/>
                                        <p:tgtEl>
                                          <p:spTgt spid="502"/>
                                        </p:tgtEl>
                                        <p:attrNameLst>
                                          <p:attrName>ppt_w</p:attrName>
                                        </p:attrNameLst>
                                      </p:cBhvr>
                                      <p:tavLst>
                                        <p:tav tm="0">
                                          <p:val>
                                            <p:strVal val="0"/>
                                          </p:val>
                                        </p:tav>
                                        <p:tav tm="100000">
                                          <p:val>
                                            <p:strVal val="#ppt_w"/>
                                          </p:val>
                                        </p:tav>
                                      </p:tavLst>
                                    </p:anim>
                                    <p:anim calcmode="lin" valueType="num">
                                      <p:cBhvr additive="base">
                                        <p:cTn id="32" dur="1000"/>
                                        <p:tgtEl>
                                          <p:spTgt spid="502"/>
                                        </p:tgtEl>
                                        <p:attrNameLst>
                                          <p:attrName>ppt_h</p:attrName>
                                        </p:attrNameLst>
                                      </p:cBhvr>
                                      <p:tavLst>
                                        <p:tav tm="0">
                                          <p:val>
                                            <p:str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501"/>
                                        </p:tgtEl>
                                        <p:attrNameLst>
                                          <p:attrName>style.visibility</p:attrName>
                                        </p:attrNameLst>
                                      </p:cBhvr>
                                      <p:to>
                                        <p:strVal val="visible"/>
                                      </p:to>
                                    </p:set>
                                    <p:anim calcmode="lin" valueType="num">
                                      <p:cBhvr additive="base">
                                        <p:cTn id="37" dur="1000"/>
                                        <p:tgtEl>
                                          <p:spTgt spid="501"/>
                                        </p:tgtEl>
                                        <p:attrNameLst>
                                          <p:attrName>ppt_w</p:attrName>
                                        </p:attrNameLst>
                                      </p:cBhvr>
                                      <p:tavLst>
                                        <p:tav tm="0">
                                          <p:val>
                                            <p:strVal val="0"/>
                                          </p:val>
                                        </p:tav>
                                        <p:tav tm="100000">
                                          <p:val>
                                            <p:strVal val="#ppt_w"/>
                                          </p:val>
                                        </p:tav>
                                      </p:tavLst>
                                    </p:anim>
                                    <p:anim calcmode="lin" valueType="num">
                                      <p:cBhvr additive="base">
                                        <p:cTn id="38" dur="1000"/>
                                        <p:tgtEl>
                                          <p:spTgt spid="501"/>
                                        </p:tgtEl>
                                        <p:attrNameLst>
                                          <p:attrName>ppt_h</p:attrName>
                                        </p:attrNameLst>
                                      </p:cBhvr>
                                      <p:tavLst>
                                        <p:tav tm="0">
                                          <p:val>
                                            <p:str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490"/>
                                        </p:tgtEl>
                                        <p:attrNameLst>
                                          <p:attrName>style.visibility</p:attrName>
                                        </p:attrNameLst>
                                      </p:cBhvr>
                                      <p:to>
                                        <p:strVal val="visible"/>
                                      </p:to>
                                    </p:set>
                                    <p:anim calcmode="lin" valueType="num">
                                      <p:cBhvr additive="base">
                                        <p:cTn id="43" dur="1000"/>
                                        <p:tgtEl>
                                          <p:spTgt spid="490"/>
                                        </p:tgtEl>
                                        <p:attrNameLst>
                                          <p:attrName>ppt_w</p:attrName>
                                        </p:attrNameLst>
                                      </p:cBhvr>
                                      <p:tavLst>
                                        <p:tav tm="0">
                                          <p:val>
                                            <p:strVal val="0"/>
                                          </p:val>
                                        </p:tav>
                                        <p:tav tm="100000">
                                          <p:val>
                                            <p:strVal val="#ppt_w"/>
                                          </p:val>
                                        </p:tav>
                                      </p:tavLst>
                                    </p:anim>
                                    <p:anim calcmode="lin" valueType="num">
                                      <p:cBhvr additive="base">
                                        <p:cTn id="44" dur="1000"/>
                                        <p:tgtEl>
                                          <p:spTgt spid="490"/>
                                        </p:tgtEl>
                                        <p:attrNameLst>
                                          <p:attrName>ppt_h</p:attrName>
                                        </p:attrNameLst>
                                      </p:cBhvr>
                                      <p:tavLst>
                                        <p:tav tm="0">
                                          <p:val>
                                            <p:str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494"/>
                                        </p:tgtEl>
                                        <p:attrNameLst>
                                          <p:attrName>style.visibility</p:attrName>
                                        </p:attrNameLst>
                                      </p:cBhvr>
                                      <p:to>
                                        <p:strVal val="visible"/>
                                      </p:to>
                                    </p:set>
                                    <p:anim calcmode="lin" valueType="num">
                                      <p:cBhvr additive="base">
                                        <p:cTn id="49" dur="1000"/>
                                        <p:tgtEl>
                                          <p:spTgt spid="494"/>
                                        </p:tgtEl>
                                        <p:attrNameLst>
                                          <p:attrName>ppt_w</p:attrName>
                                        </p:attrNameLst>
                                      </p:cBhvr>
                                      <p:tavLst>
                                        <p:tav tm="0">
                                          <p:val>
                                            <p:strVal val="0"/>
                                          </p:val>
                                        </p:tav>
                                        <p:tav tm="100000">
                                          <p:val>
                                            <p:strVal val="#ppt_w"/>
                                          </p:val>
                                        </p:tav>
                                      </p:tavLst>
                                    </p:anim>
                                    <p:anim calcmode="lin" valueType="num">
                                      <p:cBhvr additive="base">
                                        <p:cTn id="50" dur="1000"/>
                                        <p:tgtEl>
                                          <p:spTgt spid="494"/>
                                        </p:tgtEl>
                                        <p:attrNameLst>
                                          <p:attrName>ppt_h</p:attrName>
                                        </p:attrNameLst>
                                      </p:cBhvr>
                                      <p:tavLst>
                                        <p:tav tm="0">
                                          <p:val>
                                            <p:str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nodeType="clickEffect">
                                  <p:stCondLst>
                                    <p:cond delay="0"/>
                                  </p:stCondLst>
                                  <p:childTnLst>
                                    <p:set>
                                      <p:cBhvr>
                                        <p:cTn id="54" dur="1" fill="hold">
                                          <p:stCondLst>
                                            <p:cond delay="0"/>
                                          </p:stCondLst>
                                        </p:cTn>
                                        <p:tgtEl>
                                          <p:spTgt spid="491"/>
                                        </p:tgtEl>
                                        <p:attrNameLst>
                                          <p:attrName>style.visibility</p:attrName>
                                        </p:attrNameLst>
                                      </p:cBhvr>
                                      <p:to>
                                        <p:strVal val="visible"/>
                                      </p:to>
                                    </p:set>
                                    <p:anim calcmode="lin" valueType="num">
                                      <p:cBhvr additive="base">
                                        <p:cTn id="55" dur="1000"/>
                                        <p:tgtEl>
                                          <p:spTgt spid="491"/>
                                        </p:tgtEl>
                                        <p:attrNameLst>
                                          <p:attrName>ppt_w</p:attrName>
                                        </p:attrNameLst>
                                      </p:cBhvr>
                                      <p:tavLst>
                                        <p:tav tm="0">
                                          <p:val>
                                            <p:strVal val="0"/>
                                          </p:val>
                                        </p:tav>
                                        <p:tav tm="100000">
                                          <p:val>
                                            <p:strVal val="#ppt_w"/>
                                          </p:val>
                                        </p:tav>
                                      </p:tavLst>
                                    </p:anim>
                                    <p:anim calcmode="lin" valueType="num">
                                      <p:cBhvr additive="base">
                                        <p:cTn id="56" dur="1000"/>
                                        <p:tgtEl>
                                          <p:spTgt spid="49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3"/>
          <p:cNvSpPr txBox="1">
            <a:spLocks noGrp="1"/>
          </p:cNvSpPr>
          <p:nvPr>
            <p:ph type="body" idx="1"/>
          </p:nvPr>
        </p:nvSpPr>
        <p:spPr>
          <a:xfrm>
            <a:off x="349025" y="1714900"/>
            <a:ext cx="6679800" cy="2490000"/>
          </a:xfrm>
          <a:prstGeom prst="rect">
            <a:avLst/>
          </a:prstGeom>
        </p:spPr>
        <p:txBody>
          <a:bodyPr spcFirstLastPara="1" wrap="square" lIns="91425" tIns="91425" rIns="91425" bIns="91425" anchor="t" anchorCtr="0">
            <a:noAutofit/>
          </a:bodyPr>
          <a:lstStyle/>
          <a:p>
            <a:pPr marL="0" lvl="0" indent="0" algn="ctr" rtl="0">
              <a:lnSpc>
                <a:spcPct val="125000"/>
              </a:lnSpc>
              <a:spcBef>
                <a:spcPts val="1800"/>
              </a:spcBef>
              <a:spcAft>
                <a:spcPts val="400"/>
              </a:spcAft>
              <a:buNone/>
            </a:pPr>
            <a:r>
              <a:rPr lang="en" sz="3000">
                <a:solidFill>
                  <a:srgbClr val="000000"/>
                </a:solidFill>
                <a:latin typeface="Roboto"/>
                <a:ea typeface="Roboto"/>
                <a:cs typeface="Roboto"/>
                <a:sym typeface="Roboto"/>
              </a:rPr>
              <a:t>... is a formula that uses your BMR to determine your total daily energy expenditure (calories)</a:t>
            </a:r>
            <a:endParaRPr sz="1700">
              <a:latin typeface="Roboto"/>
              <a:ea typeface="Roboto"/>
              <a:cs typeface="Roboto"/>
              <a:sym typeface="Roboto"/>
            </a:endParaRPr>
          </a:p>
        </p:txBody>
      </p:sp>
      <p:sp>
        <p:nvSpPr>
          <p:cNvPr id="508" name="Google Shape;508;p63"/>
          <p:cNvSpPr txBox="1">
            <a:spLocks noGrp="1"/>
          </p:cNvSpPr>
          <p:nvPr>
            <p:ph type="title"/>
          </p:nvPr>
        </p:nvSpPr>
        <p:spPr>
          <a:xfrm>
            <a:off x="200375" y="626200"/>
            <a:ext cx="6648300" cy="108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4285F4"/>
              </a:buClr>
              <a:buSzPts val="1100"/>
              <a:buFont typeface="Arial"/>
              <a:buNone/>
            </a:pPr>
            <a:r>
              <a:rPr lang="en" sz="3900" b="1">
                <a:solidFill>
                  <a:schemeClr val="bg1">
                    <a:lumMod val="50000"/>
                  </a:schemeClr>
                </a:solidFill>
                <a:latin typeface="Roboto"/>
                <a:ea typeface="Roboto"/>
                <a:cs typeface="Roboto"/>
                <a:sym typeface="Roboto"/>
              </a:rPr>
              <a:t>Harris-Benedict equation</a:t>
            </a:r>
            <a:endParaRPr sz="3900" b="1">
              <a:solidFill>
                <a:schemeClr val="bg1">
                  <a:lumMod val="50000"/>
                </a:schemeClr>
              </a:solidFill>
              <a:latin typeface="Roboto"/>
              <a:ea typeface="Roboto"/>
              <a:cs typeface="Roboto"/>
              <a:sym typeface="Roboto"/>
            </a:endParaRPr>
          </a:p>
          <a:p>
            <a:pPr marL="0" lvl="0" indent="0" algn="l" rtl="0">
              <a:spcBef>
                <a:spcPts val="0"/>
              </a:spcBef>
              <a:spcAft>
                <a:spcPts val="0"/>
              </a:spcAft>
              <a:buNone/>
            </a:pPr>
            <a:endParaRPr>
              <a:solidFill>
                <a:schemeClr val="bg1">
                  <a:lumMod val="50000"/>
                </a:schemeClr>
              </a:solidFill>
            </a:endParaRPr>
          </a:p>
        </p:txBody>
      </p:sp>
      <p:cxnSp>
        <p:nvCxnSpPr>
          <p:cNvPr id="509" name="Google Shape;509;p63"/>
          <p:cNvCxnSpPr/>
          <p:nvPr/>
        </p:nvCxnSpPr>
        <p:spPr>
          <a:xfrm rot="10800000" flipH="1">
            <a:off x="822683" y="1428600"/>
            <a:ext cx="783900" cy="300"/>
          </a:xfrm>
          <a:prstGeom prst="straightConnector1">
            <a:avLst/>
          </a:prstGeom>
          <a:noFill/>
          <a:ln w="76200"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07"/>
                                        </p:tgtEl>
                                        <p:attrNameLst>
                                          <p:attrName>style.visibility</p:attrName>
                                        </p:attrNameLst>
                                      </p:cBhvr>
                                      <p:to>
                                        <p:strVal val="visible"/>
                                      </p:to>
                                    </p:set>
                                    <p:anim calcmode="lin" valueType="num">
                                      <p:cBhvr additive="base">
                                        <p:cTn id="7" dur="1000"/>
                                        <p:tgtEl>
                                          <p:spTgt spid="507"/>
                                        </p:tgtEl>
                                        <p:attrNameLst>
                                          <p:attrName>ppt_w</p:attrName>
                                        </p:attrNameLst>
                                      </p:cBhvr>
                                      <p:tavLst>
                                        <p:tav tm="0">
                                          <p:val>
                                            <p:strVal val="0"/>
                                          </p:val>
                                        </p:tav>
                                        <p:tav tm="100000">
                                          <p:val>
                                            <p:strVal val="#ppt_w"/>
                                          </p:val>
                                        </p:tav>
                                      </p:tavLst>
                                    </p:anim>
                                    <p:anim calcmode="lin" valueType="num">
                                      <p:cBhvr additive="base">
                                        <p:cTn id="8" dur="1000"/>
                                        <p:tgtEl>
                                          <p:spTgt spid="50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5"/>
          <p:cNvSpPr txBox="1">
            <a:spLocks noGrp="1"/>
          </p:cNvSpPr>
          <p:nvPr>
            <p:ph type="title"/>
          </p:nvPr>
        </p:nvSpPr>
        <p:spPr>
          <a:xfrm>
            <a:off x="560400" y="509575"/>
            <a:ext cx="8023200" cy="12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800" b="1">
                <a:solidFill>
                  <a:schemeClr val="bg1">
                    <a:lumMod val="50000"/>
                  </a:schemeClr>
                </a:solidFill>
                <a:latin typeface="Roboto"/>
                <a:ea typeface="Roboto"/>
                <a:cs typeface="Roboto"/>
                <a:sym typeface="Roboto"/>
              </a:rPr>
              <a:t>FORMULA FOR CALCULATING BMR</a:t>
            </a:r>
            <a:endParaRPr sz="3200">
              <a:solidFill>
                <a:schemeClr val="bg1">
                  <a:lumMod val="50000"/>
                </a:schemeClr>
              </a:solidFill>
            </a:endParaRPr>
          </a:p>
        </p:txBody>
      </p:sp>
      <p:sp>
        <p:nvSpPr>
          <p:cNvPr id="527" name="Google Shape;527;p65"/>
          <p:cNvSpPr txBox="1">
            <a:spLocks noGrp="1"/>
          </p:cNvSpPr>
          <p:nvPr>
            <p:ph type="body" idx="1"/>
          </p:nvPr>
        </p:nvSpPr>
        <p:spPr>
          <a:xfrm>
            <a:off x="560100" y="1672475"/>
            <a:ext cx="8141400" cy="28575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Clr>
                <a:srgbClr val="000000"/>
              </a:buClr>
              <a:buSzPts val="1018"/>
              <a:buFont typeface="Arial"/>
              <a:buNone/>
            </a:pPr>
            <a:r>
              <a:rPr lang="en" sz="2400" u="sng">
                <a:solidFill>
                  <a:schemeClr val="bg2"/>
                </a:solidFill>
                <a:latin typeface="Roboto"/>
                <a:ea typeface="Roboto"/>
                <a:cs typeface="Roboto"/>
                <a:sym typeface="Roboto"/>
              </a:rPr>
              <a:t>FOR MALES</a:t>
            </a:r>
            <a:r>
              <a:rPr lang="en" sz="2400">
                <a:solidFill>
                  <a:schemeClr val="bg2"/>
                </a:solidFill>
                <a:latin typeface="Roboto"/>
                <a:ea typeface="Roboto"/>
                <a:cs typeface="Roboto"/>
                <a:sym typeface="Roboto"/>
              </a:rPr>
              <a:t> </a:t>
            </a:r>
            <a:endParaRPr sz="2400">
              <a:solidFill>
                <a:schemeClr val="bg2"/>
              </a:solidFill>
              <a:latin typeface="Roboto"/>
              <a:ea typeface="Roboto"/>
              <a:cs typeface="Roboto"/>
              <a:sym typeface="Roboto"/>
            </a:endParaRPr>
          </a:p>
          <a:p>
            <a:pPr marL="0" lvl="0" indent="0" algn="l" rtl="0">
              <a:lnSpc>
                <a:spcPct val="80000"/>
              </a:lnSpc>
              <a:spcBef>
                <a:spcPts val="0"/>
              </a:spcBef>
              <a:spcAft>
                <a:spcPts val="0"/>
              </a:spcAft>
              <a:buClr>
                <a:srgbClr val="000000"/>
              </a:buClr>
              <a:buSzPts val="1018"/>
              <a:buFont typeface="Arial"/>
              <a:buNone/>
            </a:pPr>
            <a:r>
              <a:rPr lang="en" sz="2400">
                <a:solidFill>
                  <a:schemeClr val="bg2"/>
                </a:solidFill>
                <a:highlight>
                  <a:srgbClr val="F8F9FA"/>
                </a:highlight>
                <a:latin typeface="Roboto"/>
                <a:ea typeface="Roboto"/>
                <a:cs typeface="Roboto"/>
                <a:sym typeface="Roboto"/>
              </a:rPr>
              <a:t>BMR = 88.362 + (13.397 × </a:t>
            </a:r>
            <a:r>
              <a:rPr lang="en" sz="2400" b="1">
                <a:solidFill>
                  <a:schemeClr val="bg2"/>
                </a:solidFill>
                <a:highlight>
                  <a:srgbClr val="F8F9FA"/>
                </a:highlight>
                <a:latin typeface="Roboto"/>
                <a:ea typeface="Roboto"/>
                <a:cs typeface="Roboto"/>
                <a:sym typeface="Roboto"/>
              </a:rPr>
              <a:t>weight in kg</a:t>
            </a:r>
            <a:r>
              <a:rPr lang="en" sz="2400">
                <a:solidFill>
                  <a:schemeClr val="bg2"/>
                </a:solidFill>
                <a:highlight>
                  <a:srgbClr val="F8F9FA"/>
                </a:highlight>
                <a:latin typeface="Roboto"/>
                <a:ea typeface="Roboto"/>
                <a:cs typeface="Roboto"/>
                <a:sym typeface="Roboto"/>
              </a:rPr>
              <a:t>) + (4.799 × </a:t>
            </a:r>
            <a:r>
              <a:rPr lang="en" sz="2400" b="1">
                <a:solidFill>
                  <a:schemeClr val="bg2"/>
                </a:solidFill>
                <a:highlight>
                  <a:srgbClr val="F8F9FA"/>
                </a:highlight>
                <a:latin typeface="Roboto"/>
                <a:ea typeface="Roboto"/>
                <a:cs typeface="Roboto"/>
                <a:sym typeface="Roboto"/>
              </a:rPr>
              <a:t>height in cm</a:t>
            </a:r>
            <a:r>
              <a:rPr lang="en" sz="2400">
                <a:solidFill>
                  <a:schemeClr val="bg2"/>
                </a:solidFill>
                <a:highlight>
                  <a:srgbClr val="F8F9FA"/>
                </a:highlight>
                <a:latin typeface="Roboto"/>
                <a:ea typeface="Roboto"/>
                <a:cs typeface="Roboto"/>
                <a:sym typeface="Roboto"/>
              </a:rPr>
              <a:t>) - (5.677 × </a:t>
            </a:r>
            <a:r>
              <a:rPr lang="en" sz="2400" b="1">
                <a:solidFill>
                  <a:schemeClr val="bg2"/>
                </a:solidFill>
                <a:highlight>
                  <a:srgbClr val="F8F9FA"/>
                </a:highlight>
                <a:latin typeface="Roboto"/>
                <a:ea typeface="Roboto"/>
                <a:cs typeface="Roboto"/>
                <a:sym typeface="Roboto"/>
              </a:rPr>
              <a:t>age in years</a:t>
            </a:r>
            <a:r>
              <a:rPr lang="en" sz="2400">
                <a:solidFill>
                  <a:schemeClr val="bg2"/>
                </a:solidFill>
                <a:highlight>
                  <a:srgbClr val="F8F9FA"/>
                </a:highlight>
                <a:latin typeface="Roboto"/>
                <a:ea typeface="Roboto"/>
                <a:cs typeface="Roboto"/>
                <a:sym typeface="Roboto"/>
              </a:rPr>
              <a:t>)</a:t>
            </a:r>
            <a:endParaRPr sz="2400">
              <a:solidFill>
                <a:schemeClr val="bg2"/>
              </a:solidFill>
              <a:latin typeface="Roboto"/>
              <a:ea typeface="Roboto"/>
              <a:cs typeface="Roboto"/>
              <a:sym typeface="Roboto"/>
            </a:endParaRPr>
          </a:p>
          <a:p>
            <a:pPr marL="0" lvl="0" indent="0" algn="ctr" rtl="0">
              <a:spcBef>
                <a:spcPts val="0"/>
              </a:spcBef>
              <a:spcAft>
                <a:spcPts val="0"/>
              </a:spcAft>
              <a:buNone/>
            </a:pPr>
            <a:endParaRPr sz="2400">
              <a:solidFill>
                <a:srgbClr val="000000"/>
              </a:solidFill>
              <a:latin typeface="Roboto"/>
              <a:ea typeface="Roboto"/>
              <a:cs typeface="Roboto"/>
              <a:sym typeface="Roboto"/>
            </a:endParaRPr>
          </a:p>
          <a:p>
            <a:pPr marL="0" lvl="0" indent="0" algn="l" rtl="0">
              <a:lnSpc>
                <a:spcPct val="80000"/>
              </a:lnSpc>
              <a:spcBef>
                <a:spcPts val="0"/>
              </a:spcBef>
              <a:spcAft>
                <a:spcPts val="0"/>
              </a:spcAft>
              <a:buClr>
                <a:srgbClr val="000000"/>
              </a:buClr>
              <a:buSzPts val="1018"/>
              <a:buFont typeface="Arial"/>
              <a:buNone/>
            </a:pPr>
            <a:r>
              <a:rPr lang="en" sz="2400" u="sng">
                <a:solidFill>
                  <a:srgbClr val="C00000"/>
                </a:solidFill>
                <a:latin typeface="Roboto"/>
                <a:ea typeface="Roboto"/>
                <a:cs typeface="Roboto"/>
                <a:sym typeface="Roboto"/>
              </a:rPr>
              <a:t>FOR FEMALES</a:t>
            </a:r>
            <a:endParaRPr sz="2400">
              <a:solidFill>
                <a:srgbClr val="C00000"/>
              </a:solidFill>
              <a:latin typeface="Roboto"/>
              <a:ea typeface="Roboto"/>
              <a:cs typeface="Roboto"/>
              <a:sym typeface="Roboto"/>
            </a:endParaRPr>
          </a:p>
          <a:p>
            <a:pPr marL="0" lvl="0" indent="0" algn="l" rtl="0">
              <a:lnSpc>
                <a:spcPct val="95000"/>
              </a:lnSpc>
              <a:spcBef>
                <a:spcPts val="0"/>
              </a:spcBef>
              <a:spcAft>
                <a:spcPts val="0"/>
              </a:spcAft>
              <a:buClr>
                <a:srgbClr val="000000"/>
              </a:buClr>
              <a:buSzPts val="1018"/>
              <a:buFont typeface="Arial"/>
              <a:buNone/>
            </a:pPr>
            <a:r>
              <a:rPr lang="en" sz="2400">
                <a:solidFill>
                  <a:srgbClr val="C00000"/>
                </a:solidFill>
                <a:highlight>
                  <a:srgbClr val="F8F9FA"/>
                </a:highlight>
                <a:latin typeface="Roboto"/>
                <a:ea typeface="Roboto"/>
                <a:cs typeface="Roboto"/>
                <a:sym typeface="Roboto"/>
              </a:rPr>
              <a:t>BMR = 447.593 + (9.247 × </a:t>
            </a:r>
            <a:r>
              <a:rPr lang="en" sz="2400" b="1">
                <a:solidFill>
                  <a:srgbClr val="C00000"/>
                </a:solidFill>
                <a:highlight>
                  <a:srgbClr val="F8F9FA"/>
                </a:highlight>
                <a:latin typeface="Roboto"/>
                <a:ea typeface="Roboto"/>
                <a:cs typeface="Roboto"/>
                <a:sym typeface="Roboto"/>
              </a:rPr>
              <a:t>weight in kg</a:t>
            </a:r>
            <a:r>
              <a:rPr lang="en" sz="2400">
                <a:solidFill>
                  <a:srgbClr val="C00000"/>
                </a:solidFill>
                <a:highlight>
                  <a:srgbClr val="F8F9FA"/>
                </a:highlight>
                <a:latin typeface="Roboto"/>
                <a:ea typeface="Roboto"/>
                <a:cs typeface="Roboto"/>
                <a:sym typeface="Roboto"/>
              </a:rPr>
              <a:t>) + (3.098 × </a:t>
            </a:r>
            <a:r>
              <a:rPr lang="en" sz="2400" b="1">
                <a:solidFill>
                  <a:srgbClr val="C00000"/>
                </a:solidFill>
                <a:highlight>
                  <a:srgbClr val="F8F9FA"/>
                </a:highlight>
                <a:latin typeface="Roboto"/>
                <a:ea typeface="Roboto"/>
                <a:cs typeface="Roboto"/>
                <a:sym typeface="Roboto"/>
              </a:rPr>
              <a:t>height in cm</a:t>
            </a:r>
            <a:r>
              <a:rPr lang="en" sz="2400">
                <a:solidFill>
                  <a:srgbClr val="C00000"/>
                </a:solidFill>
                <a:highlight>
                  <a:srgbClr val="F8F9FA"/>
                </a:highlight>
                <a:latin typeface="Roboto"/>
                <a:ea typeface="Roboto"/>
                <a:cs typeface="Roboto"/>
                <a:sym typeface="Roboto"/>
              </a:rPr>
              <a:t>) - (4.330 × </a:t>
            </a:r>
            <a:r>
              <a:rPr lang="en" sz="2400" b="1">
                <a:solidFill>
                  <a:srgbClr val="C00000"/>
                </a:solidFill>
                <a:highlight>
                  <a:srgbClr val="F8F9FA"/>
                </a:highlight>
                <a:latin typeface="Roboto"/>
                <a:ea typeface="Roboto"/>
                <a:cs typeface="Roboto"/>
                <a:sym typeface="Roboto"/>
              </a:rPr>
              <a:t>age in years</a:t>
            </a:r>
            <a:r>
              <a:rPr lang="en" sz="2400">
                <a:solidFill>
                  <a:srgbClr val="C00000"/>
                </a:solidFill>
                <a:highlight>
                  <a:srgbClr val="F8F9FA"/>
                </a:highlight>
                <a:latin typeface="Roboto"/>
                <a:ea typeface="Roboto"/>
                <a:cs typeface="Roboto"/>
                <a:sym typeface="Roboto"/>
              </a:rPr>
              <a:t>)</a:t>
            </a:r>
            <a:endParaRPr sz="2400">
              <a:solidFill>
                <a:srgbClr val="C00000"/>
              </a:solidFill>
              <a:latin typeface="Roboto"/>
              <a:ea typeface="Roboto"/>
              <a:cs typeface="Roboto"/>
              <a:sym typeface="Roboto"/>
            </a:endParaRPr>
          </a:p>
          <a:p>
            <a:pPr marL="457200" lvl="0" indent="0" algn="l" rtl="0">
              <a:spcBef>
                <a:spcPts val="1200"/>
              </a:spcBef>
              <a:spcAft>
                <a:spcPts val="0"/>
              </a:spcAft>
              <a:buNone/>
            </a:pPr>
            <a:endParaRPr/>
          </a:p>
        </p:txBody>
      </p:sp>
      <p:cxnSp>
        <p:nvCxnSpPr>
          <p:cNvPr id="528" name="Google Shape;528;p65"/>
          <p:cNvCxnSpPr/>
          <p:nvPr/>
        </p:nvCxnSpPr>
        <p:spPr>
          <a:xfrm rot="10800000" flipH="1">
            <a:off x="4183283" y="1428304"/>
            <a:ext cx="783900" cy="300"/>
          </a:xfrm>
          <a:prstGeom prst="straightConnector1">
            <a:avLst/>
          </a:prstGeom>
          <a:noFill/>
          <a:ln w="76200" cap="flat" cmpd="sng">
            <a:solidFill>
              <a:schemeClr val="lt1"/>
            </a:solidFill>
            <a:prstDash val="solid"/>
            <a:round/>
            <a:headEnd type="none" w="med" len="med"/>
            <a:tailEnd type="none" w="med" len="med"/>
          </a:ln>
        </p:spPr>
      </p:cxnSp>
      <p:sp>
        <p:nvSpPr>
          <p:cNvPr id="529" name="Google Shape;529;p65"/>
          <p:cNvSpPr txBox="1"/>
          <p:nvPr/>
        </p:nvSpPr>
        <p:spPr>
          <a:xfrm>
            <a:off x="500650" y="4632000"/>
            <a:ext cx="2136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2"/>
                </a:solidFill>
                <a:latin typeface="Roboto"/>
                <a:ea typeface="Roboto"/>
                <a:cs typeface="Roboto"/>
                <a:sym typeface="Roboto"/>
              </a:rPr>
              <a:t>Time allotted : 10 Minutes</a:t>
            </a:r>
            <a:endParaRPr sz="1100">
              <a:solidFill>
                <a:schemeClr val="dk2"/>
              </a:solidFill>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p:txBody>
      </p:sp>
      <p:sp>
        <p:nvSpPr>
          <p:cNvPr id="530" name="Google Shape;530;p65"/>
          <p:cNvSpPr txBox="1"/>
          <p:nvPr/>
        </p:nvSpPr>
        <p:spPr>
          <a:xfrm>
            <a:off x="7374000" y="42800"/>
            <a:ext cx="1617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dk2"/>
                </a:solidFill>
                <a:latin typeface="Roboto"/>
                <a:ea typeface="Roboto"/>
                <a:cs typeface="Roboto"/>
                <a:sym typeface="Roboto"/>
              </a:rPr>
              <a:t>ACTIVITY #1</a:t>
            </a:r>
            <a:endParaRPr>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7"/>
          <p:cNvSpPr txBox="1">
            <a:spLocks noGrp="1"/>
          </p:cNvSpPr>
          <p:nvPr>
            <p:ph type="title"/>
          </p:nvPr>
        </p:nvSpPr>
        <p:spPr>
          <a:xfrm>
            <a:off x="6881050" y="0"/>
            <a:ext cx="2544600" cy="38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Roboto"/>
                <a:ea typeface="Roboto"/>
                <a:cs typeface="Roboto"/>
                <a:sym typeface="Roboto"/>
              </a:rPr>
              <a:t>ACTIVITY #1</a:t>
            </a:r>
            <a:endParaRPr sz="1000" b="1">
              <a:latin typeface="Roboto"/>
              <a:ea typeface="Roboto"/>
              <a:cs typeface="Roboto"/>
              <a:sym typeface="Roboto"/>
            </a:endParaRPr>
          </a:p>
        </p:txBody>
      </p:sp>
      <p:sp>
        <p:nvSpPr>
          <p:cNvPr id="551" name="Google Shape;551;p67"/>
          <p:cNvSpPr txBox="1">
            <a:spLocks noGrp="1"/>
          </p:cNvSpPr>
          <p:nvPr>
            <p:ph type="subTitle" idx="3"/>
          </p:nvPr>
        </p:nvSpPr>
        <p:spPr>
          <a:xfrm>
            <a:off x="883425" y="1711038"/>
            <a:ext cx="7570800" cy="9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212121"/>
                </a:solidFill>
                <a:latin typeface="Roboto"/>
                <a:ea typeface="Roboto"/>
                <a:cs typeface="Roboto"/>
                <a:sym typeface="Roboto"/>
              </a:rPr>
              <a:t>2.  Analyse the macronutrients and micronutrients of 2 different types of food</a:t>
            </a:r>
            <a:endParaRPr sz="2400">
              <a:solidFill>
                <a:srgbClr val="212121"/>
              </a:solidFill>
              <a:latin typeface="Roboto"/>
              <a:ea typeface="Roboto"/>
              <a:cs typeface="Roboto"/>
              <a:sym typeface="Roboto"/>
            </a:endParaRPr>
          </a:p>
        </p:txBody>
      </p:sp>
      <p:sp>
        <p:nvSpPr>
          <p:cNvPr id="552" name="Google Shape;552;p67"/>
          <p:cNvSpPr txBox="1"/>
          <p:nvPr/>
        </p:nvSpPr>
        <p:spPr>
          <a:xfrm>
            <a:off x="903675" y="682288"/>
            <a:ext cx="7054200" cy="9234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SzPts val="2400"/>
              <a:buFont typeface="Roboto"/>
              <a:buAutoNum type="arabicPeriod"/>
            </a:pPr>
            <a:r>
              <a:rPr lang="en" sz="2400">
                <a:latin typeface="Roboto"/>
                <a:ea typeface="Roboto"/>
                <a:cs typeface="Roboto"/>
                <a:sym typeface="Roboto"/>
              </a:rPr>
              <a:t>Go to</a:t>
            </a:r>
            <a:r>
              <a:rPr lang="en" sz="2400" b="1">
                <a:latin typeface="Roboto"/>
                <a:ea typeface="Roboto"/>
                <a:cs typeface="Roboto"/>
                <a:sym typeface="Roboto"/>
              </a:rPr>
              <a:t> MyFitnessPal</a:t>
            </a:r>
            <a:r>
              <a:rPr lang="en" sz="2400">
                <a:latin typeface="Roboto"/>
                <a:ea typeface="Roboto"/>
                <a:cs typeface="Roboto"/>
                <a:sym typeface="Roboto"/>
              </a:rPr>
              <a:t> </a:t>
            </a:r>
            <a:r>
              <a:rPr lang="en" sz="2400" u="sng">
                <a:solidFill>
                  <a:schemeClr val="hlink"/>
                </a:solidFill>
                <a:latin typeface="Roboto"/>
                <a:ea typeface="Roboto"/>
                <a:cs typeface="Roboto"/>
                <a:sym typeface="Roboto"/>
                <a:hlinkClick r:id="rId3"/>
              </a:rPr>
              <a:t>https://www.myfitnesspal.com/food/search</a:t>
            </a:r>
            <a:endParaRPr sz="2400">
              <a:latin typeface="Roboto"/>
              <a:ea typeface="Roboto"/>
              <a:cs typeface="Roboto"/>
              <a:sym typeface="Roboto"/>
            </a:endParaRPr>
          </a:p>
        </p:txBody>
      </p:sp>
      <p:sp>
        <p:nvSpPr>
          <p:cNvPr id="553" name="Google Shape;553;p67"/>
          <p:cNvSpPr txBox="1"/>
          <p:nvPr/>
        </p:nvSpPr>
        <p:spPr>
          <a:xfrm>
            <a:off x="806850" y="3606250"/>
            <a:ext cx="7530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latin typeface="Roboto"/>
                <a:ea typeface="Roboto"/>
                <a:cs typeface="Roboto"/>
                <a:sym typeface="Roboto"/>
              </a:rPr>
              <a:t>Note</a:t>
            </a:r>
            <a:r>
              <a:rPr lang="en" sz="2400">
                <a:latin typeface="Roboto"/>
                <a:ea typeface="Roboto"/>
                <a:cs typeface="Roboto"/>
                <a:sym typeface="Roboto"/>
              </a:rPr>
              <a:t>: Except For Vitamin D, K and Niacin, All Other Micronutrients Must Be Derived From Food</a:t>
            </a:r>
            <a:r>
              <a:rPr lang="en" sz="2100">
                <a:latin typeface="Roboto"/>
                <a:ea typeface="Roboto"/>
                <a:cs typeface="Roboto"/>
                <a:sym typeface="Roboto"/>
              </a:rPr>
              <a:t> </a:t>
            </a:r>
            <a:endParaRPr sz="2100">
              <a:latin typeface="Roboto"/>
              <a:ea typeface="Roboto"/>
              <a:cs typeface="Roboto"/>
              <a:sym typeface="Roboto"/>
            </a:endParaRPr>
          </a:p>
        </p:txBody>
      </p:sp>
      <p:sp>
        <p:nvSpPr>
          <p:cNvPr id="554" name="Google Shape;554;p67"/>
          <p:cNvSpPr txBox="1"/>
          <p:nvPr/>
        </p:nvSpPr>
        <p:spPr>
          <a:xfrm>
            <a:off x="530300" y="4677575"/>
            <a:ext cx="2143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2"/>
                </a:solidFill>
                <a:latin typeface="Roboto"/>
                <a:ea typeface="Roboto"/>
                <a:cs typeface="Roboto"/>
                <a:sym typeface="Roboto"/>
              </a:rPr>
              <a:t>Time allotted : 35 Minutes</a:t>
            </a:r>
            <a:endParaRPr>
              <a:latin typeface="Raleway"/>
              <a:ea typeface="Raleway"/>
              <a:cs typeface="Raleway"/>
              <a:sym typeface="Raleway"/>
            </a:endParaRPr>
          </a:p>
        </p:txBody>
      </p:sp>
      <p:sp>
        <p:nvSpPr>
          <p:cNvPr id="555" name="Google Shape;555;p67"/>
          <p:cNvSpPr txBox="1"/>
          <p:nvPr/>
        </p:nvSpPr>
        <p:spPr>
          <a:xfrm>
            <a:off x="903675" y="2736925"/>
            <a:ext cx="7530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latin typeface="Roboto"/>
                <a:ea typeface="Roboto"/>
                <a:cs typeface="Roboto"/>
                <a:sym typeface="Roboto"/>
              </a:rPr>
              <a:t>3. Brainstorm healthy meal ideas</a:t>
            </a:r>
            <a:endParaRPr sz="24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1"/>
                                        </p:tgtEl>
                                        <p:attrNameLst>
                                          <p:attrName>style.visibility</p:attrName>
                                        </p:attrNameLst>
                                      </p:cBhvr>
                                      <p:to>
                                        <p:strVal val="visible"/>
                                      </p:to>
                                    </p:set>
                                    <p:anim calcmode="lin" valueType="num">
                                      <p:cBhvr additive="base">
                                        <p:cTn id="7" dur="1000"/>
                                        <p:tgtEl>
                                          <p:spTgt spid="55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3"/>
                                        </p:tgtEl>
                                        <p:attrNameLst>
                                          <p:attrName>style.visibility</p:attrName>
                                        </p:attrNameLst>
                                      </p:cBhvr>
                                      <p:to>
                                        <p:strVal val="visible"/>
                                      </p:to>
                                    </p:set>
                                    <p:anim calcmode="lin" valueType="num">
                                      <p:cBhvr additive="base">
                                        <p:cTn id="12" dur="1000"/>
                                        <p:tgtEl>
                                          <p:spTgt spid="5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quick Thesis XL by Slidesgo">
  <a:themeElements>
    <a:clrScheme name="Simple Light">
      <a:dk1>
        <a:srgbClr val="3D83C6"/>
      </a:dk1>
      <a:lt1>
        <a:srgbClr val="B2CFEB"/>
      </a:lt1>
      <a:dk2>
        <a:srgbClr val="0B5394"/>
      </a:dk2>
      <a:lt2>
        <a:srgbClr val="EEEEEE"/>
      </a:lt2>
      <a:accent1>
        <a:srgbClr val="FFFFFF"/>
      </a:accent1>
      <a:accent2>
        <a:srgbClr val="B2CFEB"/>
      </a:accent2>
      <a:accent3>
        <a:srgbClr val="3D85C6"/>
      </a:accent3>
      <a:accent4>
        <a:srgbClr val="0B5394"/>
      </a:accent4>
      <a:accent5>
        <a:srgbClr val="B7B7B7"/>
      </a:accent5>
      <a:accent6>
        <a:srgbClr val="9E9E9E"/>
      </a:accent6>
      <a:hlink>
        <a:srgbClr val="0B539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4DAD77F1ECEA4F8F909D2213146467" ma:contentTypeVersion="4" ma:contentTypeDescription="Create a new document." ma:contentTypeScope="" ma:versionID="4161724ce269108c8d9331aa5c606c5c">
  <xsd:schema xmlns:xsd="http://www.w3.org/2001/XMLSchema" xmlns:xs="http://www.w3.org/2001/XMLSchema" xmlns:p="http://schemas.microsoft.com/office/2006/metadata/properties" xmlns:ns2="b4990705-a4b5-4c06-961b-532244868c3e" targetNamespace="http://schemas.microsoft.com/office/2006/metadata/properties" ma:root="true" ma:fieldsID="dfc931dcd701b12cc95da441aa291ecb" ns2:_="">
    <xsd:import namespace="b4990705-a4b5-4c06-961b-532244868c3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990705-a4b5-4c06-961b-532244868c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EC57C77-D269-4697-9DF0-3A21AC8D99AF}">
  <ds:schemaRefs>
    <ds:schemaRef ds:uri="b4990705-a4b5-4c06-961b-532244868c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BFA2C77-D917-4F2D-9B72-53F5E42BF380}">
  <ds:schemaRefs>
    <ds:schemaRef ds:uri="http://schemas.microsoft.com/sharepoint/v3/contenttype/forms"/>
  </ds:schemaRefs>
</ds:datastoreItem>
</file>

<file path=customXml/itemProps3.xml><?xml version="1.0" encoding="utf-8"?>
<ds:datastoreItem xmlns:ds="http://schemas.openxmlformats.org/officeDocument/2006/customXml" ds:itemID="{34BFD3CD-5108-4D9A-9B59-0AD57E3C216C}">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http://www.w3.org/XML/1998/namespace"/>
    <ds:schemaRef ds:uri="b4990705-a4b5-4c06-961b-532244868c3e"/>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404</TotalTime>
  <Words>1700</Words>
  <Application>Microsoft Office PowerPoint</Application>
  <PresentationFormat>On-screen Show (16:9)</PresentationFormat>
  <Paragraphs>190</Paragraphs>
  <Slides>23</Slides>
  <Notes>23</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Nunito</vt:lpstr>
      <vt:lpstr>Fredoka One</vt:lpstr>
      <vt:lpstr>Georgia</vt:lpstr>
      <vt:lpstr>Helvetica</vt:lpstr>
      <vt:lpstr>Concert One</vt:lpstr>
      <vt:lpstr>Raleway</vt:lpstr>
      <vt:lpstr>Roboto</vt:lpstr>
      <vt:lpstr>Helvetica Neue</vt:lpstr>
      <vt:lpstr>Calibri</vt:lpstr>
      <vt:lpstr>Squick Thesis XL by Slidesgo</vt:lpstr>
      <vt:lpstr>INTERDISCIPLINARY COLLABORATIVE CORE (ICC) CC0005 HEALTHY LIVING AND WELLBEING    TUTORIAL 2 HEALTH AND NUTRITION </vt:lpstr>
      <vt:lpstr>COPYRIGHT STATEMENT</vt:lpstr>
      <vt:lpstr>By the end of today’s lesson, you should be able to:</vt:lpstr>
      <vt:lpstr>BMR   IS THE MINIMUM YOU NEED IN A DAY TO FUNCTION AS A HUMAN BEING</vt:lpstr>
      <vt:lpstr>RMR     vs    BMR</vt:lpstr>
      <vt:lpstr>Factors affecting a person’s BMR? </vt:lpstr>
      <vt:lpstr>Harris-Benedict equation </vt:lpstr>
      <vt:lpstr>FORMULA FOR CALCULATING BMR</vt:lpstr>
      <vt:lpstr>ACTIVITY #1</vt:lpstr>
      <vt:lpstr>The energy content of food is expressed in calories (kcal) or kilojoules (kj)</vt:lpstr>
      <vt:lpstr>The Atwater system has been widely used, in part because of its obvious simplicity</vt:lpstr>
      <vt:lpstr>(a) Macronutrient Energy Content and Percentage Composition of  Sweet Home Granola</vt:lpstr>
      <vt:lpstr>PowerPoint Presentation</vt:lpstr>
      <vt:lpstr>FOOD LABEL CLAIMS</vt:lpstr>
      <vt:lpstr>PowerPoint Presentation</vt:lpstr>
      <vt:lpstr>INGREDIENTS LIST</vt:lpstr>
      <vt:lpstr>PowerPoint Presentation</vt:lpstr>
      <vt:lpstr>PowerPoint Presentation</vt:lpstr>
      <vt:lpstr>PowerPoint Presentation</vt:lpstr>
      <vt:lpstr>PowerPoint Presentation</vt:lpstr>
      <vt:lpstr> </vt:lpstr>
      <vt:lpstr>PowerPoint Presentation</vt:lpstr>
      <vt:lpstr>Key Takeaways for today’s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AND  NUTRITION</dc:title>
  <dc:creator>Nurliyana Binte Daros</dc:creator>
  <cp:lastModifiedBy>Janice Tay</cp:lastModifiedBy>
  <cp:revision>31</cp:revision>
  <dcterms:modified xsi:type="dcterms:W3CDTF">2021-08-15T13:26:41Z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0x0101009E4DAD77F1ECEA4F8F909D2213146467</vt:lpwstr>
  </property>
</Properties>
</file>